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"/>
  </p:notesMasterIdLst>
  <p:sldIdLst>
    <p:sldId id="270" r:id="rId2"/>
    <p:sldId id="272" r:id="rId3"/>
    <p:sldId id="273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0066"/>
    <a:srgbClr val="FF3399"/>
    <a:srgbClr val="0099FF"/>
    <a:srgbClr val="000099"/>
    <a:srgbClr val="99CC00"/>
    <a:srgbClr val="FFCC00"/>
    <a:srgbClr val="00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BB7686-F0CC-4750-A677-CCCC6D175E3D}" v="153" dt="2022-03-11T05:47:34.5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376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kul Vishwanathan" userId="02d56279-e3cb-4d55-af14-ee1a56926cbd" providerId="ADAL" clId="{D4BB7686-F0CC-4750-A677-CCCC6D175E3D}"/>
    <pc:docChg chg="undo custSel addSld delSld modSld sldOrd">
      <pc:chgData name="Gokul Vishwanathan" userId="02d56279-e3cb-4d55-af14-ee1a56926cbd" providerId="ADAL" clId="{D4BB7686-F0CC-4750-A677-CCCC6D175E3D}" dt="2022-03-11T05:50:18.084" v="2007" actId="207"/>
      <pc:docMkLst>
        <pc:docMk/>
      </pc:docMkLst>
      <pc:sldChg chg="addSp delSp modSp mod">
        <pc:chgData name="Gokul Vishwanathan" userId="02d56279-e3cb-4d55-af14-ee1a56926cbd" providerId="ADAL" clId="{D4BB7686-F0CC-4750-A677-CCCC6D175E3D}" dt="2022-03-11T05:18:33.687" v="1515" actId="113"/>
        <pc:sldMkLst>
          <pc:docMk/>
          <pc:sldMk cId="0" sldId="270"/>
        </pc:sldMkLst>
        <pc:spChg chg="mod">
          <ac:chgData name="Gokul Vishwanathan" userId="02d56279-e3cb-4d55-af14-ee1a56926cbd" providerId="ADAL" clId="{D4BB7686-F0CC-4750-A677-CCCC6D175E3D}" dt="2022-03-06T08:23:30.604" v="1368" actId="21"/>
          <ac:spMkLst>
            <pc:docMk/>
            <pc:sldMk cId="0" sldId="270"/>
            <ac:spMk id="3" creationId="{3E6A918D-E520-46D6-8B23-E833A5C538D9}"/>
          </ac:spMkLst>
        </pc:spChg>
        <pc:spChg chg="add mod">
          <ac:chgData name="Gokul Vishwanathan" userId="02d56279-e3cb-4d55-af14-ee1a56926cbd" providerId="ADAL" clId="{D4BB7686-F0CC-4750-A677-CCCC6D175E3D}" dt="2022-03-06T08:25:25.353" v="1382" actId="207"/>
          <ac:spMkLst>
            <pc:docMk/>
            <pc:sldMk cId="0" sldId="270"/>
            <ac:spMk id="8" creationId="{7D29593E-4CD9-4ECA-BA5F-B34E3D23A7A2}"/>
          </ac:spMkLst>
        </pc:spChg>
        <pc:spChg chg="add mod">
          <ac:chgData name="Gokul Vishwanathan" userId="02d56279-e3cb-4d55-af14-ee1a56926cbd" providerId="ADAL" clId="{D4BB7686-F0CC-4750-A677-CCCC6D175E3D}" dt="2022-03-11T05:18:20.475" v="1513" actId="1076"/>
          <ac:spMkLst>
            <pc:docMk/>
            <pc:sldMk cId="0" sldId="270"/>
            <ac:spMk id="10" creationId="{2FB5B70F-9B6F-4F08-BA21-548014B0B347}"/>
          </ac:spMkLst>
        </pc:spChg>
        <pc:spChg chg="add mod">
          <ac:chgData name="Gokul Vishwanathan" userId="02d56279-e3cb-4d55-af14-ee1a56926cbd" providerId="ADAL" clId="{D4BB7686-F0CC-4750-A677-CCCC6D175E3D}" dt="2022-03-11T05:18:33.687" v="1515" actId="113"/>
          <ac:spMkLst>
            <pc:docMk/>
            <pc:sldMk cId="0" sldId="270"/>
            <ac:spMk id="11" creationId="{691E644A-3FC8-484C-9A39-01BDDE61BDBA}"/>
          </ac:spMkLst>
        </pc:spChg>
        <pc:spChg chg="del mod">
          <ac:chgData name="Gokul Vishwanathan" userId="02d56279-e3cb-4d55-af14-ee1a56926cbd" providerId="ADAL" clId="{D4BB7686-F0CC-4750-A677-CCCC6D175E3D}" dt="2022-03-05T07:52:02.814" v="16"/>
          <ac:spMkLst>
            <pc:docMk/>
            <pc:sldMk cId="0" sldId="270"/>
            <ac:spMk id="6148" creationId="{320AEDF5-16C7-4927-AC71-4ACEC976C28A}"/>
          </ac:spMkLst>
        </pc:spChg>
        <pc:spChg chg="mod">
          <ac:chgData name="Gokul Vishwanathan" userId="02d56279-e3cb-4d55-af14-ee1a56926cbd" providerId="ADAL" clId="{D4BB7686-F0CC-4750-A677-CCCC6D175E3D}" dt="2022-03-06T04:05:26.066" v="171" actId="207"/>
          <ac:spMkLst>
            <pc:docMk/>
            <pc:sldMk cId="0" sldId="270"/>
            <ac:spMk id="6149" creationId="{840D8B34-D422-4D5B-8EDC-03BEC648C6DE}"/>
          </ac:spMkLst>
        </pc:spChg>
        <pc:spChg chg="del mod">
          <ac:chgData name="Gokul Vishwanathan" userId="02d56279-e3cb-4d55-af14-ee1a56926cbd" providerId="ADAL" clId="{D4BB7686-F0CC-4750-A677-CCCC6D175E3D}" dt="2022-03-05T07:51:26.099" v="6" actId="478"/>
          <ac:spMkLst>
            <pc:docMk/>
            <pc:sldMk cId="0" sldId="270"/>
            <ac:spMk id="6150" creationId="{2A1CB053-7E53-49F6-AD11-9DD38E36B36E}"/>
          </ac:spMkLst>
        </pc:spChg>
        <pc:spChg chg="mod">
          <ac:chgData name="Gokul Vishwanathan" userId="02d56279-e3cb-4d55-af14-ee1a56926cbd" providerId="ADAL" clId="{D4BB7686-F0CC-4750-A677-CCCC6D175E3D}" dt="2022-03-05T08:07:04.283" v="157" actId="255"/>
          <ac:spMkLst>
            <pc:docMk/>
            <pc:sldMk cId="0" sldId="270"/>
            <ac:spMk id="6151" creationId="{A4B45B23-4A23-4F5D-8ADD-9C944D964217}"/>
          </ac:spMkLst>
        </pc:spChg>
        <pc:spChg chg="del mod">
          <ac:chgData name="Gokul Vishwanathan" userId="02d56279-e3cb-4d55-af14-ee1a56926cbd" providerId="ADAL" clId="{D4BB7686-F0CC-4750-A677-CCCC6D175E3D}" dt="2022-03-05T07:51:45.454" v="10" actId="478"/>
          <ac:spMkLst>
            <pc:docMk/>
            <pc:sldMk cId="0" sldId="270"/>
            <ac:spMk id="6152" creationId="{2BBCDACF-1244-4658-A166-D694BD8E8C47}"/>
          </ac:spMkLst>
        </pc:spChg>
        <pc:picChg chg="del mod">
          <ac:chgData name="Gokul Vishwanathan" userId="02d56279-e3cb-4d55-af14-ee1a56926cbd" providerId="ADAL" clId="{D4BB7686-F0CC-4750-A677-CCCC6D175E3D}" dt="2022-03-05T07:56:38.662" v="46" actId="478"/>
          <ac:picMkLst>
            <pc:docMk/>
            <pc:sldMk cId="0" sldId="270"/>
            <ac:picMk id="9" creationId="{4176FFC8-3F1A-45C0-A62E-5090BA3C580D}"/>
          </ac:picMkLst>
        </pc:picChg>
      </pc:sldChg>
      <pc:sldChg chg="del">
        <pc:chgData name="Gokul Vishwanathan" userId="02d56279-e3cb-4d55-af14-ee1a56926cbd" providerId="ADAL" clId="{D4BB7686-F0CC-4750-A677-CCCC6D175E3D}" dt="2022-03-05T08:06:26.927" v="136" actId="47"/>
        <pc:sldMkLst>
          <pc:docMk/>
          <pc:sldMk cId="0" sldId="271"/>
        </pc:sldMkLst>
      </pc:sldChg>
      <pc:sldChg chg="addSp delSp modSp add mod ord modAnim">
        <pc:chgData name="Gokul Vishwanathan" userId="02d56279-e3cb-4d55-af14-ee1a56926cbd" providerId="ADAL" clId="{D4BB7686-F0CC-4750-A677-CCCC6D175E3D}" dt="2022-03-11T05:45:59.320" v="1947" actId="1076"/>
        <pc:sldMkLst>
          <pc:docMk/>
          <pc:sldMk cId="1602452871" sldId="272"/>
        </pc:sldMkLst>
        <pc:spChg chg="add mod">
          <ac:chgData name="Gokul Vishwanathan" userId="02d56279-e3cb-4d55-af14-ee1a56926cbd" providerId="ADAL" clId="{D4BB7686-F0CC-4750-A677-CCCC6D175E3D}" dt="2022-03-11T05:27:32.555" v="1720" actId="113"/>
          <ac:spMkLst>
            <pc:docMk/>
            <pc:sldMk cId="1602452871" sldId="272"/>
            <ac:spMk id="2" creationId="{0CE4A38F-4324-4BCF-A5E1-1A6788DCC3CA}"/>
          </ac:spMkLst>
        </pc:spChg>
        <pc:spChg chg="add del mod">
          <ac:chgData name="Gokul Vishwanathan" userId="02d56279-e3cb-4d55-af14-ee1a56926cbd" providerId="ADAL" clId="{D4BB7686-F0CC-4750-A677-CCCC6D175E3D}" dt="2022-03-11T05:25:00.306" v="1642" actId="478"/>
          <ac:spMkLst>
            <pc:docMk/>
            <pc:sldMk cId="1602452871" sldId="272"/>
            <ac:spMk id="3" creationId="{0671B2E8-BA6B-4BA1-93BD-BD7073F4DBE9}"/>
          </ac:spMkLst>
        </pc:spChg>
        <pc:spChg chg="add mod">
          <ac:chgData name="Gokul Vishwanathan" userId="02d56279-e3cb-4d55-af14-ee1a56926cbd" providerId="ADAL" clId="{D4BB7686-F0CC-4750-A677-CCCC6D175E3D}" dt="2022-03-11T05:27:44.220" v="1721" actId="1076"/>
          <ac:spMkLst>
            <pc:docMk/>
            <pc:sldMk cId="1602452871" sldId="272"/>
            <ac:spMk id="4" creationId="{45D4936B-587F-432D-883C-1E8CBA4D1D24}"/>
          </ac:spMkLst>
        </pc:spChg>
        <pc:spChg chg="add del mod">
          <ac:chgData name="Gokul Vishwanathan" userId="02d56279-e3cb-4d55-af14-ee1a56926cbd" providerId="ADAL" clId="{D4BB7686-F0CC-4750-A677-CCCC6D175E3D}" dt="2022-03-06T05:40:21.247" v="670" actId="478"/>
          <ac:spMkLst>
            <pc:docMk/>
            <pc:sldMk cId="1602452871" sldId="272"/>
            <ac:spMk id="7" creationId="{40F165D5-CB9A-4C3B-A371-D6360F92EECF}"/>
          </ac:spMkLst>
        </pc:spChg>
        <pc:spChg chg="add mod">
          <ac:chgData name="Gokul Vishwanathan" userId="02d56279-e3cb-4d55-af14-ee1a56926cbd" providerId="ADAL" clId="{D4BB7686-F0CC-4750-A677-CCCC6D175E3D}" dt="2022-03-11T05:27:15.401" v="1718" actId="207"/>
          <ac:spMkLst>
            <pc:docMk/>
            <pc:sldMk cId="1602452871" sldId="272"/>
            <ac:spMk id="8" creationId="{03DD4687-1773-4725-8CE0-B9BD879B8532}"/>
          </ac:spMkLst>
        </pc:spChg>
        <pc:spChg chg="add del mod">
          <ac:chgData name="Gokul Vishwanathan" userId="02d56279-e3cb-4d55-af14-ee1a56926cbd" providerId="ADAL" clId="{D4BB7686-F0CC-4750-A677-CCCC6D175E3D}" dt="2022-03-06T05:42:56.918" v="688"/>
          <ac:spMkLst>
            <pc:docMk/>
            <pc:sldMk cId="1602452871" sldId="272"/>
            <ac:spMk id="10" creationId="{38584F78-780F-4D19-A8EA-F1FBB150DB61}"/>
          </ac:spMkLst>
        </pc:spChg>
        <pc:spChg chg="add mod">
          <ac:chgData name="Gokul Vishwanathan" userId="02d56279-e3cb-4d55-af14-ee1a56926cbd" providerId="ADAL" clId="{D4BB7686-F0CC-4750-A677-CCCC6D175E3D}" dt="2022-03-11T05:45:17.889" v="1927" actId="1076"/>
          <ac:spMkLst>
            <pc:docMk/>
            <pc:sldMk cId="1602452871" sldId="272"/>
            <ac:spMk id="10" creationId="{6A0FF124-1C99-407A-BE04-0151978F371B}"/>
          </ac:spMkLst>
        </pc:spChg>
        <pc:spChg chg="add del mod">
          <ac:chgData name="Gokul Vishwanathan" userId="02d56279-e3cb-4d55-af14-ee1a56926cbd" providerId="ADAL" clId="{D4BB7686-F0CC-4750-A677-CCCC6D175E3D}" dt="2022-03-06T05:42:56.918" v="688"/>
          <ac:spMkLst>
            <pc:docMk/>
            <pc:sldMk cId="1602452871" sldId="272"/>
            <ac:spMk id="11" creationId="{FDC7AC7D-473F-4038-B3BE-16EA0AF731E3}"/>
          </ac:spMkLst>
        </pc:spChg>
        <pc:spChg chg="add del mod">
          <ac:chgData name="Gokul Vishwanathan" userId="02d56279-e3cb-4d55-af14-ee1a56926cbd" providerId="ADAL" clId="{D4BB7686-F0CC-4750-A677-CCCC6D175E3D}" dt="2022-03-06T05:42:56.918" v="688"/>
          <ac:spMkLst>
            <pc:docMk/>
            <pc:sldMk cId="1602452871" sldId="272"/>
            <ac:spMk id="12" creationId="{0CF8036F-3569-4F59-8AD4-68BEE9A29FDE}"/>
          </ac:spMkLst>
        </pc:spChg>
        <pc:spChg chg="add del mod">
          <ac:chgData name="Gokul Vishwanathan" userId="02d56279-e3cb-4d55-af14-ee1a56926cbd" providerId="ADAL" clId="{D4BB7686-F0CC-4750-A677-CCCC6D175E3D}" dt="2022-03-06T05:42:56.918" v="688"/>
          <ac:spMkLst>
            <pc:docMk/>
            <pc:sldMk cId="1602452871" sldId="272"/>
            <ac:spMk id="13" creationId="{1CA0B857-15D6-4ED8-937D-EFC3272E655D}"/>
          </ac:spMkLst>
        </pc:spChg>
        <pc:spChg chg="add del mod">
          <ac:chgData name="Gokul Vishwanathan" userId="02d56279-e3cb-4d55-af14-ee1a56926cbd" providerId="ADAL" clId="{D4BB7686-F0CC-4750-A677-CCCC6D175E3D}" dt="2022-03-11T04:44:34.643" v="1452" actId="21"/>
          <ac:spMkLst>
            <pc:docMk/>
            <pc:sldMk cId="1602452871" sldId="272"/>
            <ac:spMk id="14" creationId="{9E9507ED-BA23-4B4A-B191-8F7E7268DF11}"/>
          </ac:spMkLst>
        </pc:spChg>
        <pc:spChg chg="add del mod">
          <ac:chgData name="Gokul Vishwanathan" userId="02d56279-e3cb-4d55-af14-ee1a56926cbd" providerId="ADAL" clId="{D4BB7686-F0CC-4750-A677-CCCC6D175E3D}" dt="2022-03-06T05:48:38.574" v="712"/>
          <ac:spMkLst>
            <pc:docMk/>
            <pc:sldMk cId="1602452871" sldId="272"/>
            <ac:spMk id="16" creationId="{0F85F103-2D2B-49A8-B73E-ACDBB272DE2F}"/>
          </ac:spMkLst>
        </pc:spChg>
        <pc:spChg chg="add del mod">
          <ac:chgData name="Gokul Vishwanathan" userId="02d56279-e3cb-4d55-af14-ee1a56926cbd" providerId="ADAL" clId="{D4BB7686-F0CC-4750-A677-CCCC6D175E3D}" dt="2022-03-06T05:48:38.574" v="712"/>
          <ac:spMkLst>
            <pc:docMk/>
            <pc:sldMk cId="1602452871" sldId="272"/>
            <ac:spMk id="17" creationId="{91877DB9-963A-48BA-958E-C60B034588CA}"/>
          </ac:spMkLst>
        </pc:spChg>
        <pc:spChg chg="add mod">
          <ac:chgData name="Gokul Vishwanathan" userId="02d56279-e3cb-4d55-af14-ee1a56926cbd" providerId="ADAL" clId="{D4BB7686-F0CC-4750-A677-CCCC6D175E3D}" dt="2022-03-11T05:45:33.257" v="1934" actId="1076"/>
          <ac:spMkLst>
            <pc:docMk/>
            <pc:sldMk cId="1602452871" sldId="272"/>
            <ac:spMk id="18" creationId="{10317DDB-87D8-4C60-B26D-A20932E1CB99}"/>
          </ac:spMkLst>
        </pc:spChg>
        <pc:spChg chg="add del mod">
          <ac:chgData name="Gokul Vishwanathan" userId="02d56279-e3cb-4d55-af14-ee1a56926cbd" providerId="ADAL" clId="{D4BB7686-F0CC-4750-A677-CCCC6D175E3D}" dt="2022-03-06T05:48:38.574" v="712"/>
          <ac:spMkLst>
            <pc:docMk/>
            <pc:sldMk cId="1602452871" sldId="272"/>
            <ac:spMk id="18" creationId="{269CAAD8-CF91-44A9-BD37-4E0421D80072}"/>
          </ac:spMkLst>
        </pc:spChg>
        <pc:spChg chg="add del mod">
          <ac:chgData name="Gokul Vishwanathan" userId="02d56279-e3cb-4d55-af14-ee1a56926cbd" providerId="ADAL" clId="{D4BB7686-F0CC-4750-A677-CCCC6D175E3D}" dt="2022-03-06T05:48:38.574" v="712"/>
          <ac:spMkLst>
            <pc:docMk/>
            <pc:sldMk cId="1602452871" sldId="272"/>
            <ac:spMk id="19" creationId="{403FECB7-E990-4870-ABD6-7CA783107E29}"/>
          </ac:spMkLst>
        </pc:spChg>
        <pc:spChg chg="add mod">
          <ac:chgData name="Gokul Vishwanathan" userId="02d56279-e3cb-4d55-af14-ee1a56926cbd" providerId="ADAL" clId="{D4BB7686-F0CC-4750-A677-CCCC6D175E3D}" dt="2022-03-11T05:45:44.692" v="1939" actId="1076"/>
          <ac:spMkLst>
            <pc:docMk/>
            <pc:sldMk cId="1602452871" sldId="272"/>
            <ac:spMk id="19" creationId="{52E05059-C543-4DC7-BBA8-6FAE7EF8C2BC}"/>
          </ac:spMkLst>
        </pc:spChg>
        <pc:spChg chg="add del mod">
          <ac:chgData name="Gokul Vishwanathan" userId="02d56279-e3cb-4d55-af14-ee1a56926cbd" providerId="ADAL" clId="{D4BB7686-F0CC-4750-A677-CCCC6D175E3D}" dt="2022-03-11T05:06:20.282" v="1496" actId="478"/>
          <ac:spMkLst>
            <pc:docMk/>
            <pc:sldMk cId="1602452871" sldId="272"/>
            <ac:spMk id="20" creationId="{4155BBBB-3498-4290-A1B7-65F66B8210AC}"/>
          </ac:spMkLst>
        </pc:spChg>
        <pc:spChg chg="add del mod">
          <ac:chgData name="Gokul Vishwanathan" userId="02d56279-e3cb-4d55-af14-ee1a56926cbd" providerId="ADAL" clId="{D4BB7686-F0CC-4750-A677-CCCC6D175E3D}" dt="2022-03-11T05:06:18.516" v="1495" actId="478"/>
          <ac:spMkLst>
            <pc:docMk/>
            <pc:sldMk cId="1602452871" sldId="272"/>
            <ac:spMk id="21" creationId="{3ECC6C5D-FAD7-427B-89AB-10DD4E0C2220}"/>
          </ac:spMkLst>
        </pc:spChg>
        <pc:spChg chg="add del mod">
          <ac:chgData name="Gokul Vishwanathan" userId="02d56279-e3cb-4d55-af14-ee1a56926cbd" providerId="ADAL" clId="{D4BB7686-F0CC-4750-A677-CCCC6D175E3D}" dt="2022-03-11T05:06:15.831" v="1494" actId="478"/>
          <ac:spMkLst>
            <pc:docMk/>
            <pc:sldMk cId="1602452871" sldId="272"/>
            <ac:spMk id="22" creationId="{CD443385-A726-4EA7-83E8-A1FCF7328533}"/>
          </ac:spMkLst>
        </pc:spChg>
        <pc:spChg chg="add del mod">
          <ac:chgData name="Gokul Vishwanathan" userId="02d56279-e3cb-4d55-af14-ee1a56926cbd" providerId="ADAL" clId="{D4BB7686-F0CC-4750-A677-CCCC6D175E3D}" dt="2022-03-11T05:45:49.444" v="1942" actId="478"/>
          <ac:spMkLst>
            <pc:docMk/>
            <pc:sldMk cId="1602452871" sldId="272"/>
            <ac:spMk id="23" creationId="{0C0BF2D8-227D-4ADD-896C-59E6EAA5B391}"/>
          </ac:spMkLst>
        </pc:spChg>
        <pc:spChg chg="add mod">
          <ac:chgData name="Gokul Vishwanathan" userId="02d56279-e3cb-4d55-af14-ee1a56926cbd" providerId="ADAL" clId="{D4BB7686-F0CC-4750-A677-CCCC6D175E3D}" dt="2022-03-11T05:45:59.320" v="1947" actId="1076"/>
          <ac:spMkLst>
            <pc:docMk/>
            <pc:sldMk cId="1602452871" sldId="272"/>
            <ac:spMk id="24" creationId="{AF090A69-1495-428F-97D8-84FBA6F69BFA}"/>
          </ac:spMkLst>
        </pc:spChg>
        <pc:spChg chg="mod">
          <ac:chgData name="Gokul Vishwanathan" userId="02d56279-e3cb-4d55-af14-ee1a56926cbd" providerId="ADAL" clId="{D4BB7686-F0CC-4750-A677-CCCC6D175E3D}" dt="2022-03-05T08:06:22.746" v="134" actId="20577"/>
          <ac:spMkLst>
            <pc:docMk/>
            <pc:sldMk cId="1602452871" sldId="272"/>
            <ac:spMk id="7170" creationId="{B86617E8-E1E4-481B-B1C9-009C5D1FD2EF}"/>
          </ac:spMkLst>
        </pc:spChg>
        <pc:picChg chg="add mod">
          <ac:chgData name="Gokul Vishwanathan" userId="02d56279-e3cb-4d55-af14-ee1a56926cbd" providerId="ADAL" clId="{D4BB7686-F0CC-4750-A677-CCCC6D175E3D}" dt="2022-03-11T05:22:49.994" v="1635" actId="1076"/>
          <ac:picMkLst>
            <pc:docMk/>
            <pc:sldMk cId="1602452871" sldId="272"/>
            <ac:picMk id="5" creationId="{96EEBBD5-F16D-46C1-94C7-AF7F6579B22D}"/>
          </ac:picMkLst>
        </pc:picChg>
        <pc:picChg chg="add del mod">
          <ac:chgData name="Gokul Vishwanathan" userId="02d56279-e3cb-4d55-af14-ee1a56926cbd" providerId="ADAL" clId="{D4BB7686-F0CC-4750-A677-CCCC6D175E3D}" dt="2022-03-06T05:43:02.805" v="691" actId="478"/>
          <ac:picMkLst>
            <pc:docMk/>
            <pc:sldMk cId="1602452871" sldId="272"/>
            <ac:picMk id="8" creationId="{00F832DD-EA73-4FAD-8DC3-12D6060105AB}"/>
          </ac:picMkLst>
        </pc:picChg>
        <pc:picChg chg="add del mod">
          <ac:chgData name="Gokul Vishwanathan" userId="02d56279-e3cb-4d55-af14-ee1a56926cbd" providerId="ADAL" clId="{D4BB7686-F0CC-4750-A677-CCCC6D175E3D}" dt="2022-03-11T04:43:42.998" v="1443" actId="21"/>
          <ac:picMkLst>
            <pc:docMk/>
            <pc:sldMk cId="1602452871" sldId="272"/>
            <ac:picMk id="9" creationId="{38F99DA2-AF77-4297-BAFB-BFE4619E6C12}"/>
          </ac:picMkLst>
        </pc:picChg>
        <pc:picChg chg="add mod">
          <ac:chgData name="Gokul Vishwanathan" userId="02d56279-e3cb-4d55-af14-ee1a56926cbd" providerId="ADAL" clId="{D4BB7686-F0CC-4750-A677-CCCC6D175E3D}" dt="2022-03-11T05:22:56.950" v="1637" actId="14100"/>
          <ac:picMkLst>
            <pc:docMk/>
            <pc:sldMk cId="1602452871" sldId="272"/>
            <ac:picMk id="11" creationId="{F1F3A47A-A53B-4FA6-A7B8-389B064E1B8B}"/>
          </ac:picMkLst>
        </pc:picChg>
        <pc:cxnChg chg="add del mod">
          <ac:chgData name="Gokul Vishwanathan" userId="02d56279-e3cb-4d55-af14-ee1a56926cbd" providerId="ADAL" clId="{D4BB7686-F0CC-4750-A677-CCCC6D175E3D}" dt="2022-03-06T05:40:35.749" v="674" actId="478"/>
          <ac:cxnSpMkLst>
            <pc:docMk/>
            <pc:sldMk cId="1602452871" sldId="272"/>
            <ac:cxnSpMk id="6" creationId="{25FF6902-B48E-480E-81EE-1C1B4D837907}"/>
          </ac:cxnSpMkLst>
        </pc:cxnChg>
        <pc:cxnChg chg="add mod">
          <ac:chgData name="Gokul Vishwanathan" userId="02d56279-e3cb-4d55-af14-ee1a56926cbd" providerId="ADAL" clId="{D4BB7686-F0CC-4750-A677-CCCC6D175E3D}" dt="2022-03-11T05:25:23.024" v="1645" actId="13822"/>
          <ac:cxnSpMkLst>
            <pc:docMk/>
            <pc:sldMk cId="1602452871" sldId="272"/>
            <ac:cxnSpMk id="7" creationId="{C5A26670-93E7-4856-AC39-EB5529E01FF4}"/>
          </ac:cxnSpMkLst>
        </pc:cxnChg>
        <pc:cxnChg chg="add del mod">
          <ac:chgData name="Gokul Vishwanathan" userId="02d56279-e3cb-4d55-af14-ee1a56926cbd" providerId="ADAL" clId="{D4BB7686-F0CC-4750-A677-CCCC6D175E3D}" dt="2022-03-11T05:45:20.873" v="1929"/>
          <ac:cxnSpMkLst>
            <pc:docMk/>
            <pc:sldMk cId="1602452871" sldId="272"/>
            <ac:cxnSpMk id="17" creationId="{A1948344-426B-4B61-8632-785B6F1AFA2B}"/>
          </ac:cxnSpMkLst>
        </pc:cxnChg>
      </pc:sldChg>
      <pc:sldChg chg="add del">
        <pc:chgData name="Gokul Vishwanathan" userId="02d56279-e3cb-4d55-af14-ee1a56926cbd" providerId="ADAL" clId="{D4BB7686-F0CC-4750-A677-CCCC6D175E3D}" dt="2022-03-05T08:00:18.887" v="67" actId="47"/>
        <pc:sldMkLst>
          <pc:docMk/>
          <pc:sldMk cId="2919241795" sldId="272"/>
        </pc:sldMkLst>
      </pc:sldChg>
      <pc:sldChg chg="addSp delSp modSp add mod">
        <pc:chgData name="Gokul Vishwanathan" userId="02d56279-e3cb-4d55-af14-ee1a56926cbd" providerId="ADAL" clId="{D4BB7686-F0CC-4750-A677-CCCC6D175E3D}" dt="2022-03-11T05:50:18.084" v="2007" actId="207"/>
        <pc:sldMkLst>
          <pc:docMk/>
          <pc:sldMk cId="856591693" sldId="273"/>
        </pc:sldMkLst>
        <pc:spChg chg="add mod">
          <ac:chgData name="Gokul Vishwanathan" userId="02d56279-e3cb-4d55-af14-ee1a56926cbd" providerId="ADAL" clId="{D4BB7686-F0CC-4750-A677-CCCC6D175E3D}" dt="2022-03-06T08:38:15.697" v="1430" actId="207"/>
          <ac:spMkLst>
            <pc:docMk/>
            <pc:sldMk cId="856591693" sldId="273"/>
            <ac:spMk id="2" creationId="{AB7D61C6-6DEB-4F5B-B1FB-4F055AC7E7FD}"/>
          </ac:spMkLst>
        </pc:spChg>
        <pc:spChg chg="add del mod">
          <ac:chgData name="Gokul Vishwanathan" userId="02d56279-e3cb-4d55-af14-ee1a56926cbd" providerId="ADAL" clId="{D4BB7686-F0CC-4750-A677-CCCC6D175E3D}" dt="2022-03-11T04:42:40.038" v="1441"/>
          <ac:spMkLst>
            <pc:docMk/>
            <pc:sldMk cId="856591693" sldId="273"/>
            <ac:spMk id="7" creationId="{4569237C-18AC-4EC0-A17A-AC7E2FEE4C4F}"/>
          </ac:spMkLst>
        </pc:spChg>
        <pc:spChg chg="add mod">
          <ac:chgData name="Gokul Vishwanathan" userId="02d56279-e3cb-4d55-af14-ee1a56926cbd" providerId="ADAL" clId="{D4BB7686-F0CC-4750-A677-CCCC6D175E3D}" dt="2022-03-11T05:50:18.084" v="2007" actId="207"/>
          <ac:spMkLst>
            <pc:docMk/>
            <pc:sldMk cId="856591693" sldId="273"/>
            <ac:spMk id="8" creationId="{63881CAE-44CF-49A2-B597-65FE253A0068}"/>
          </ac:spMkLst>
        </pc:spChg>
        <pc:spChg chg="add mod">
          <ac:chgData name="Gokul Vishwanathan" userId="02d56279-e3cb-4d55-af14-ee1a56926cbd" providerId="ADAL" clId="{D4BB7686-F0CC-4750-A677-CCCC6D175E3D}" dt="2022-03-11T05:30:25.500" v="1730" actId="1076"/>
          <ac:spMkLst>
            <pc:docMk/>
            <pc:sldMk cId="856591693" sldId="273"/>
            <ac:spMk id="9" creationId="{2465DB8B-813E-4B1D-9C7D-AC7AB50769FA}"/>
          </ac:spMkLst>
        </pc:spChg>
        <pc:spChg chg="add mod">
          <ac:chgData name="Gokul Vishwanathan" userId="02d56279-e3cb-4d55-af14-ee1a56926cbd" providerId="ADAL" clId="{D4BB7686-F0CC-4750-A677-CCCC6D175E3D}" dt="2022-03-06T08:38:25.467" v="1431" actId="207"/>
          <ac:spMkLst>
            <pc:docMk/>
            <pc:sldMk cId="856591693" sldId="273"/>
            <ac:spMk id="10" creationId="{3695C829-CB9D-4213-ADE3-A01E5EA6AC65}"/>
          </ac:spMkLst>
        </pc:spChg>
        <pc:spChg chg="add mod">
          <ac:chgData name="Gokul Vishwanathan" userId="02d56279-e3cb-4d55-af14-ee1a56926cbd" providerId="ADAL" clId="{D4BB7686-F0CC-4750-A677-CCCC6D175E3D}" dt="2022-03-11T05:30:23.243" v="1729" actId="1076"/>
          <ac:spMkLst>
            <pc:docMk/>
            <pc:sldMk cId="856591693" sldId="273"/>
            <ac:spMk id="12" creationId="{E57A7C34-D500-4461-8031-199C1F10CD7A}"/>
          </ac:spMkLst>
        </pc:spChg>
        <pc:spChg chg="add mod">
          <ac:chgData name="Gokul Vishwanathan" userId="02d56279-e3cb-4d55-af14-ee1a56926cbd" providerId="ADAL" clId="{D4BB7686-F0CC-4750-A677-CCCC6D175E3D}" dt="2022-03-11T05:30:19.915" v="1728" actId="1076"/>
          <ac:spMkLst>
            <pc:docMk/>
            <pc:sldMk cId="856591693" sldId="273"/>
            <ac:spMk id="13" creationId="{D847DAD7-1754-401B-875B-CFB4C4C1CAB6}"/>
          </ac:spMkLst>
        </pc:spChg>
        <pc:spChg chg="add mod">
          <ac:chgData name="Gokul Vishwanathan" userId="02d56279-e3cb-4d55-af14-ee1a56926cbd" providerId="ADAL" clId="{D4BB7686-F0CC-4750-A677-CCCC6D175E3D}" dt="2022-03-06T08:29:40.838" v="1410" actId="1036"/>
          <ac:spMkLst>
            <pc:docMk/>
            <pc:sldMk cId="856591693" sldId="273"/>
            <ac:spMk id="14" creationId="{D0C65C45-4798-4DA0-8314-D3CFB082B9F4}"/>
          </ac:spMkLst>
        </pc:spChg>
        <pc:spChg chg="add mod">
          <ac:chgData name="Gokul Vishwanathan" userId="02d56279-e3cb-4d55-af14-ee1a56926cbd" providerId="ADAL" clId="{D4BB7686-F0CC-4750-A677-CCCC6D175E3D}" dt="2022-03-06T08:29:46.028" v="1421" actId="1038"/>
          <ac:spMkLst>
            <pc:docMk/>
            <pc:sldMk cId="856591693" sldId="273"/>
            <ac:spMk id="15" creationId="{5697E3D6-5971-4027-B1BE-D5B1484847A9}"/>
          </ac:spMkLst>
        </pc:spChg>
        <pc:spChg chg="add del mod">
          <ac:chgData name="Gokul Vishwanathan" userId="02d56279-e3cb-4d55-af14-ee1a56926cbd" providerId="ADAL" clId="{D4BB7686-F0CC-4750-A677-CCCC6D175E3D}" dt="2022-03-11T05:28:01.895" v="1722" actId="478"/>
          <ac:spMkLst>
            <pc:docMk/>
            <pc:sldMk cId="856591693" sldId="273"/>
            <ac:spMk id="17" creationId="{7305345E-1648-47D9-A2B4-67A153760E3A}"/>
          </ac:spMkLst>
        </pc:spChg>
        <pc:spChg chg="add mod">
          <ac:chgData name="Gokul Vishwanathan" userId="02d56279-e3cb-4d55-af14-ee1a56926cbd" providerId="ADAL" clId="{D4BB7686-F0CC-4750-A677-CCCC6D175E3D}" dt="2022-03-11T05:31:46.489" v="1754" actId="1076"/>
          <ac:spMkLst>
            <pc:docMk/>
            <pc:sldMk cId="856591693" sldId="273"/>
            <ac:spMk id="19" creationId="{CA4ED1C8-1019-4317-B646-C4DBDD20C4AA}"/>
          </ac:spMkLst>
        </pc:spChg>
        <pc:spChg chg="add del mod">
          <ac:chgData name="Gokul Vishwanathan" userId="02d56279-e3cb-4d55-af14-ee1a56926cbd" providerId="ADAL" clId="{D4BB7686-F0CC-4750-A677-CCCC6D175E3D}" dt="2022-03-11T05:31:36.687" v="1751" actId="478"/>
          <ac:spMkLst>
            <pc:docMk/>
            <pc:sldMk cId="856591693" sldId="273"/>
            <ac:spMk id="20" creationId="{20953143-BDCB-415B-B382-DA00CE3D0C8F}"/>
          </ac:spMkLst>
        </pc:spChg>
        <pc:spChg chg="add mod">
          <ac:chgData name="Gokul Vishwanathan" userId="02d56279-e3cb-4d55-af14-ee1a56926cbd" providerId="ADAL" clId="{D4BB7686-F0CC-4750-A677-CCCC6D175E3D}" dt="2022-03-11T05:32:03.420" v="1764" actId="1037"/>
          <ac:spMkLst>
            <pc:docMk/>
            <pc:sldMk cId="856591693" sldId="273"/>
            <ac:spMk id="21" creationId="{ED81B66C-40D6-40E4-976D-E60F993E6615}"/>
          </ac:spMkLst>
        </pc:spChg>
        <pc:spChg chg="add mod">
          <ac:chgData name="Gokul Vishwanathan" userId="02d56279-e3cb-4d55-af14-ee1a56926cbd" providerId="ADAL" clId="{D4BB7686-F0CC-4750-A677-CCCC6D175E3D}" dt="2022-03-11T05:32:31.445" v="1772" actId="1038"/>
          <ac:spMkLst>
            <pc:docMk/>
            <pc:sldMk cId="856591693" sldId="273"/>
            <ac:spMk id="22" creationId="{E3CEB2B0-5291-4093-BA27-768E3A6A4506}"/>
          </ac:spMkLst>
        </pc:spChg>
        <pc:spChg chg="add mod">
          <ac:chgData name="Gokul Vishwanathan" userId="02d56279-e3cb-4d55-af14-ee1a56926cbd" providerId="ADAL" clId="{D4BB7686-F0CC-4750-A677-CCCC6D175E3D}" dt="2022-03-11T05:32:45.234" v="1781" actId="20577"/>
          <ac:spMkLst>
            <pc:docMk/>
            <pc:sldMk cId="856591693" sldId="273"/>
            <ac:spMk id="23" creationId="{BC528182-C5CF-44AA-9624-76554325AFA5}"/>
          </ac:spMkLst>
        </pc:spChg>
        <pc:spChg chg="add mod">
          <ac:chgData name="Gokul Vishwanathan" userId="02d56279-e3cb-4d55-af14-ee1a56926cbd" providerId="ADAL" clId="{D4BB7686-F0CC-4750-A677-CCCC6D175E3D}" dt="2022-03-11T05:42:42.059" v="1915" actId="692"/>
          <ac:spMkLst>
            <pc:docMk/>
            <pc:sldMk cId="856591693" sldId="273"/>
            <ac:spMk id="24" creationId="{FDC156C0-D4B6-42B7-88CF-2AE577F489C3}"/>
          </ac:spMkLst>
        </pc:spChg>
        <pc:spChg chg="add del mod">
          <ac:chgData name="Gokul Vishwanathan" userId="02d56279-e3cb-4d55-af14-ee1a56926cbd" providerId="ADAL" clId="{D4BB7686-F0CC-4750-A677-CCCC6D175E3D}" dt="2022-03-11T05:39:29.543" v="1897" actId="478"/>
          <ac:spMkLst>
            <pc:docMk/>
            <pc:sldMk cId="856591693" sldId="273"/>
            <ac:spMk id="25" creationId="{AECE496B-6052-4378-9791-6B6533AD3958}"/>
          </ac:spMkLst>
        </pc:spChg>
        <pc:spChg chg="add mod">
          <ac:chgData name="Gokul Vishwanathan" userId="02d56279-e3cb-4d55-af14-ee1a56926cbd" providerId="ADAL" clId="{D4BB7686-F0CC-4750-A677-CCCC6D175E3D}" dt="2022-03-11T05:43:05.488" v="1918" actId="692"/>
          <ac:spMkLst>
            <pc:docMk/>
            <pc:sldMk cId="856591693" sldId="273"/>
            <ac:spMk id="28" creationId="{2201374D-7761-468E-9B8F-D90E6F8BF870}"/>
          </ac:spMkLst>
        </pc:spChg>
        <pc:spChg chg="add mod">
          <ac:chgData name="Gokul Vishwanathan" userId="02d56279-e3cb-4d55-af14-ee1a56926cbd" providerId="ADAL" clId="{D4BB7686-F0CC-4750-A677-CCCC6D175E3D}" dt="2022-03-11T05:46:47.173" v="1958" actId="1076"/>
          <ac:spMkLst>
            <pc:docMk/>
            <pc:sldMk cId="856591693" sldId="273"/>
            <ac:spMk id="30" creationId="{03E3FB1A-75AB-4FC8-AD26-D2914DB5B4E0}"/>
          </ac:spMkLst>
        </pc:spChg>
        <pc:spChg chg="add del mod">
          <ac:chgData name="Gokul Vishwanathan" userId="02d56279-e3cb-4d55-af14-ee1a56926cbd" providerId="ADAL" clId="{D4BB7686-F0CC-4750-A677-CCCC6D175E3D}" dt="2022-03-11T05:47:00.322" v="1961" actId="478"/>
          <ac:spMkLst>
            <pc:docMk/>
            <pc:sldMk cId="856591693" sldId="273"/>
            <ac:spMk id="32" creationId="{DB75EE01-E85E-4D7B-9644-737047AC3CF8}"/>
          </ac:spMkLst>
        </pc:spChg>
        <pc:spChg chg="add mod">
          <ac:chgData name="Gokul Vishwanathan" userId="02d56279-e3cb-4d55-af14-ee1a56926cbd" providerId="ADAL" clId="{D4BB7686-F0CC-4750-A677-CCCC6D175E3D}" dt="2022-03-11T05:48:27.007" v="2003" actId="1038"/>
          <ac:spMkLst>
            <pc:docMk/>
            <pc:sldMk cId="856591693" sldId="273"/>
            <ac:spMk id="33" creationId="{26C75FDE-DDED-44C4-9D52-55849329E354}"/>
          </ac:spMkLst>
        </pc:spChg>
        <pc:spChg chg="add mod">
          <ac:chgData name="Gokul Vishwanathan" userId="02d56279-e3cb-4d55-af14-ee1a56926cbd" providerId="ADAL" clId="{D4BB7686-F0CC-4750-A677-CCCC6D175E3D}" dt="2022-03-11T05:47:31.519" v="1987" actId="1037"/>
          <ac:spMkLst>
            <pc:docMk/>
            <pc:sldMk cId="856591693" sldId="273"/>
            <ac:spMk id="34" creationId="{A7D118E9-D757-446B-81B4-80BC170C7862}"/>
          </ac:spMkLst>
        </pc:spChg>
        <pc:spChg chg="add mod">
          <ac:chgData name="Gokul Vishwanathan" userId="02d56279-e3cb-4d55-af14-ee1a56926cbd" providerId="ADAL" clId="{D4BB7686-F0CC-4750-A677-CCCC6D175E3D}" dt="2022-03-11T05:47:44.116" v="1998" actId="1038"/>
          <ac:spMkLst>
            <pc:docMk/>
            <pc:sldMk cId="856591693" sldId="273"/>
            <ac:spMk id="35" creationId="{8B049796-D8CE-441E-BB08-0B00FB7AC1C5}"/>
          </ac:spMkLst>
        </pc:spChg>
        <pc:spChg chg="mod">
          <ac:chgData name="Gokul Vishwanathan" userId="02d56279-e3cb-4d55-af14-ee1a56926cbd" providerId="ADAL" clId="{D4BB7686-F0CC-4750-A677-CCCC6D175E3D}" dt="2022-03-05T08:07:38.034" v="165" actId="20577"/>
          <ac:spMkLst>
            <pc:docMk/>
            <pc:sldMk cId="856591693" sldId="273"/>
            <ac:spMk id="7170" creationId="{B86617E8-E1E4-481B-B1C9-009C5D1FD2EF}"/>
          </ac:spMkLst>
        </pc:spChg>
        <pc:picChg chg="add mod">
          <ac:chgData name="Gokul Vishwanathan" userId="02d56279-e3cb-4d55-af14-ee1a56926cbd" providerId="ADAL" clId="{D4BB7686-F0CC-4750-A677-CCCC6D175E3D}" dt="2022-03-11T05:28:19.179" v="1724" actId="1076"/>
          <ac:picMkLst>
            <pc:docMk/>
            <pc:sldMk cId="856591693" sldId="273"/>
            <ac:picMk id="3" creationId="{0D150310-37FC-4AB6-A66C-A4298DE41640}"/>
          </ac:picMkLst>
        </pc:picChg>
        <pc:picChg chg="add del mod">
          <ac:chgData name="Gokul Vishwanathan" userId="02d56279-e3cb-4d55-af14-ee1a56926cbd" providerId="ADAL" clId="{D4BB7686-F0CC-4750-A677-CCCC6D175E3D}" dt="2022-03-11T04:36:52.871" v="1432" actId="478"/>
          <ac:picMkLst>
            <pc:docMk/>
            <pc:sldMk cId="856591693" sldId="273"/>
            <ac:picMk id="4" creationId="{47285305-7E5F-444D-9963-A5744405524B}"/>
          </ac:picMkLst>
        </pc:picChg>
        <pc:picChg chg="add mod">
          <ac:chgData name="Gokul Vishwanathan" userId="02d56279-e3cb-4d55-af14-ee1a56926cbd" providerId="ADAL" clId="{D4BB7686-F0CC-4750-A677-CCCC6D175E3D}" dt="2022-03-11T05:42:04.584" v="1912" actId="1076"/>
          <ac:picMkLst>
            <pc:docMk/>
            <pc:sldMk cId="856591693" sldId="273"/>
            <ac:picMk id="5" creationId="{6819E460-3E1F-47DE-8D43-E19A80D0CEE0}"/>
          </ac:picMkLst>
        </pc:picChg>
        <pc:picChg chg="add mod">
          <ac:chgData name="Gokul Vishwanathan" userId="02d56279-e3cb-4d55-af14-ee1a56926cbd" providerId="ADAL" clId="{D4BB7686-F0CC-4750-A677-CCCC6D175E3D}" dt="2022-03-06T08:29:28.483" v="1399" actId="1036"/>
          <ac:picMkLst>
            <pc:docMk/>
            <pc:sldMk cId="856591693" sldId="273"/>
            <ac:picMk id="6" creationId="{43246EDD-5230-4277-B039-DA3E85D3B416}"/>
          </ac:picMkLst>
        </pc:picChg>
        <pc:picChg chg="add del mod">
          <ac:chgData name="Gokul Vishwanathan" userId="02d56279-e3cb-4d55-af14-ee1a56926cbd" providerId="ADAL" clId="{D4BB7686-F0CC-4750-A677-CCCC6D175E3D}" dt="2022-03-06T06:52:15.067" v="770" actId="478"/>
          <ac:picMkLst>
            <pc:docMk/>
            <pc:sldMk cId="856591693" sldId="273"/>
            <ac:picMk id="7" creationId="{8B832E10-4462-4B3B-AE14-7B46B4B0054F}"/>
          </ac:picMkLst>
        </pc:picChg>
        <pc:picChg chg="add del mod">
          <ac:chgData name="Gokul Vishwanathan" userId="02d56279-e3cb-4d55-af14-ee1a56926cbd" providerId="ADAL" clId="{D4BB7686-F0CC-4750-A677-CCCC6D175E3D}" dt="2022-03-06T06:52:15.798" v="771" actId="478"/>
          <ac:picMkLst>
            <pc:docMk/>
            <pc:sldMk cId="856591693" sldId="273"/>
            <ac:picMk id="8" creationId="{BAE44191-748D-4E2E-AB84-3F623B4BC842}"/>
          </ac:picMkLst>
        </pc:picChg>
        <pc:picChg chg="add del mod">
          <ac:chgData name="Gokul Vishwanathan" userId="02d56279-e3cb-4d55-af14-ee1a56926cbd" providerId="ADAL" clId="{D4BB7686-F0CC-4750-A677-CCCC6D175E3D}" dt="2022-03-11T04:45:09.473" v="1462" actId="21"/>
          <ac:picMkLst>
            <pc:docMk/>
            <pc:sldMk cId="856591693" sldId="273"/>
            <ac:picMk id="16" creationId="{60CC9D60-2AA8-403B-AC1F-F00C5B2EF29F}"/>
          </ac:picMkLst>
        </pc:picChg>
        <pc:picChg chg="add del mod">
          <ac:chgData name="Gokul Vishwanathan" userId="02d56279-e3cb-4d55-af14-ee1a56926cbd" providerId="ADAL" clId="{D4BB7686-F0CC-4750-A677-CCCC6D175E3D}" dt="2022-03-11T05:30:14.938" v="1727" actId="478"/>
          <ac:picMkLst>
            <pc:docMk/>
            <pc:sldMk cId="856591693" sldId="273"/>
            <ac:picMk id="18" creationId="{562C139F-BF7E-4908-BDEC-A6871D30CE1F}"/>
          </ac:picMkLst>
        </pc:picChg>
        <pc:picChg chg="add mod">
          <ac:chgData name="Gokul Vishwanathan" userId="02d56279-e3cb-4d55-af14-ee1a56926cbd" providerId="ADAL" clId="{D4BB7686-F0CC-4750-A677-CCCC6D175E3D}" dt="2022-03-11T05:39:47.576" v="1902" actId="1076"/>
          <ac:picMkLst>
            <pc:docMk/>
            <pc:sldMk cId="856591693" sldId="273"/>
            <ac:picMk id="26" creationId="{423D3648-7EC0-4858-9A02-1E19E6D9C3FE}"/>
          </ac:picMkLst>
        </pc:picChg>
        <pc:cxnChg chg="add mod">
          <ac:chgData name="Gokul Vishwanathan" userId="02d56279-e3cb-4d55-af14-ee1a56926cbd" providerId="ADAL" clId="{D4BB7686-F0CC-4750-A677-CCCC6D175E3D}" dt="2022-03-11T05:43:53.811" v="1920" actId="13822"/>
          <ac:cxnSpMkLst>
            <pc:docMk/>
            <pc:sldMk cId="856591693" sldId="273"/>
            <ac:cxnSpMk id="29" creationId="{6B9B3A9A-1C40-4E42-BE54-94CF39034977}"/>
          </ac:cxnSpMkLst>
        </pc:cxnChg>
      </pc:sldChg>
      <pc:sldChg chg="addSp delSp modSp add del mod">
        <pc:chgData name="Gokul Vishwanathan" userId="02d56279-e3cb-4d55-af14-ee1a56926cbd" providerId="ADAL" clId="{D4BB7686-F0CC-4750-A677-CCCC6D175E3D}" dt="2022-03-11T05:44:30.390" v="1921" actId="47"/>
        <pc:sldMkLst>
          <pc:docMk/>
          <pc:sldMk cId="1702839731" sldId="274"/>
        </pc:sldMkLst>
        <pc:spChg chg="del">
          <ac:chgData name="Gokul Vishwanathan" userId="02d56279-e3cb-4d55-af14-ee1a56926cbd" providerId="ADAL" clId="{D4BB7686-F0CC-4750-A677-CCCC6D175E3D}" dt="2022-03-06T07:11:24.667" v="989" actId="478"/>
          <ac:spMkLst>
            <pc:docMk/>
            <pc:sldMk cId="1702839731" sldId="274"/>
            <ac:spMk id="2" creationId="{AB7D61C6-6DEB-4F5B-B1FB-4F055AC7E7FD}"/>
          </ac:spMkLst>
        </pc:spChg>
        <pc:spChg chg="add del mod">
          <ac:chgData name="Gokul Vishwanathan" userId="02d56279-e3cb-4d55-af14-ee1a56926cbd" providerId="ADAL" clId="{D4BB7686-F0CC-4750-A677-CCCC6D175E3D}" dt="2022-03-06T07:14:01.737" v="995"/>
          <ac:spMkLst>
            <pc:docMk/>
            <pc:sldMk cId="1702839731" sldId="274"/>
            <ac:spMk id="7" creationId="{1A5E0754-227A-4BE0-B45E-AB499507EAC3}"/>
          </ac:spMkLst>
        </pc:spChg>
        <pc:spChg chg="add mod">
          <ac:chgData name="Gokul Vishwanathan" userId="02d56279-e3cb-4d55-af14-ee1a56926cbd" providerId="ADAL" clId="{D4BB7686-F0CC-4750-A677-CCCC6D175E3D}" dt="2022-03-06T08:31:52.830" v="1427" actId="20577"/>
          <ac:spMkLst>
            <pc:docMk/>
            <pc:sldMk cId="1702839731" sldId="274"/>
            <ac:spMk id="8" creationId="{1C7CD314-40E3-4568-AEDF-A82FF04DAFC2}"/>
          </ac:spMkLst>
        </pc:spChg>
        <pc:spChg chg="del">
          <ac:chgData name="Gokul Vishwanathan" userId="02d56279-e3cb-4d55-af14-ee1a56926cbd" providerId="ADAL" clId="{D4BB7686-F0CC-4750-A677-CCCC6D175E3D}" dt="2022-03-06T07:11:07.399" v="979" actId="478"/>
          <ac:spMkLst>
            <pc:docMk/>
            <pc:sldMk cId="1702839731" sldId="274"/>
            <ac:spMk id="9" creationId="{2465DB8B-813E-4B1D-9C7D-AC7AB50769FA}"/>
          </ac:spMkLst>
        </pc:spChg>
        <pc:spChg chg="del">
          <ac:chgData name="Gokul Vishwanathan" userId="02d56279-e3cb-4d55-af14-ee1a56926cbd" providerId="ADAL" clId="{D4BB7686-F0CC-4750-A677-CCCC6D175E3D}" dt="2022-03-06T07:11:19.709" v="985" actId="478"/>
          <ac:spMkLst>
            <pc:docMk/>
            <pc:sldMk cId="1702839731" sldId="274"/>
            <ac:spMk id="10" creationId="{3695C829-CB9D-4213-ADE3-A01E5EA6AC65}"/>
          </ac:spMkLst>
        </pc:spChg>
        <pc:spChg chg="add del mod">
          <ac:chgData name="Gokul Vishwanathan" userId="02d56279-e3cb-4d55-af14-ee1a56926cbd" providerId="ADAL" clId="{D4BB7686-F0CC-4750-A677-CCCC6D175E3D}" dt="2022-03-06T08:16:43.453" v="1167" actId="478"/>
          <ac:spMkLst>
            <pc:docMk/>
            <pc:sldMk cId="1702839731" sldId="274"/>
            <ac:spMk id="11" creationId="{87A99D64-FBC8-4AC0-A40B-F3AE1F2F5506}"/>
          </ac:spMkLst>
        </pc:spChg>
        <pc:spChg chg="del">
          <ac:chgData name="Gokul Vishwanathan" userId="02d56279-e3cb-4d55-af14-ee1a56926cbd" providerId="ADAL" clId="{D4BB7686-F0CC-4750-A677-CCCC6D175E3D}" dt="2022-03-06T07:11:08.171" v="980" actId="478"/>
          <ac:spMkLst>
            <pc:docMk/>
            <pc:sldMk cId="1702839731" sldId="274"/>
            <ac:spMk id="12" creationId="{E57A7C34-D500-4461-8031-199C1F10CD7A}"/>
          </ac:spMkLst>
        </pc:spChg>
        <pc:spChg chg="del mod">
          <ac:chgData name="Gokul Vishwanathan" userId="02d56279-e3cb-4d55-af14-ee1a56926cbd" providerId="ADAL" clId="{D4BB7686-F0CC-4750-A677-CCCC6D175E3D}" dt="2022-03-06T07:11:17" v="983" actId="478"/>
          <ac:spMkLst>
            <pc:docMk/>
            <pc:sldMk cId="1702839731" sldId="274"/>
            <ac:spMk id="13" creationId="{D847DAD7-1754-401B-875B-CFB4C4C1CAB6}"/>
          </ac:spMkLst>
        </pc:spChg>
        <pc:picChg chg="del">
          <ac:chgData name="Gokul Vishwanathan" userId="02d56279-e3cb-4d55-af14-ee1a56926cbd" providerId="ADAL" clId="{D4BB7686-F0CC-4750-A677-CCCC6D175E3D}" dt="2022-03-06T07:11:05.540" v="978" actId="478"/>
          <ac:picMkLst>
            <pc:docMk/>
            <pc:sldMk cId="1702839731" sldId="274"/>
            <ac:picMk id="3" creationId="{0D150310-37FC-4AB6-A66C-A4298DE41640}"/>
          </ac:picMkLst>
        </pc:picChg>
        <pc:picChg chg="del">
          <ac:chgData name="Gokul Vishwanathan" userId="02d56279-e3cb-4d55-af14-ee1a56926cbd" providerId="ADAL" clId="{D4BB7686-F0CC-4750-A677-CCCC6D175E3D}" dt="2022-03-06T07:11:17.792" v="984" actId="478"/>
          <ac:picMkLst>
            <pc:docMk/>
            <pc:sldMk cId="1702839731" sldId="274"/>
            <ac:picMk id="4" creationId="{47285305-7E5F-444D-9963-A5744405524B}"/>
          </ac:picMkLst>
        </pc:picChg>
        <pc:picChg chg="del mod">
          <ac:chgData name="Gokul Vishwanathan" userId="02d56279-e3cb-4d55-af14-ee1a56926cbd" providerId="ADAL" clId="{D4BB7686-F0CC-4750-A677-CCCC6D175E3D}" dt="2022-03-06T07:11:22.184" v="988" actId="478"/>
          <ac:picMkLst>
            <pc:docMk/>
            <pc:sldMk cId="1702839731" sldId="274"/>
            <ac:picMk id="5" creationId="{6819E460-3E1F-47DE-8D43-E19A80D0CEE0}"/>
          </ac:picMkLst>
        </pc:picChg>
        <pc:picChg chg="del">
          <ac:chgData name="Gokul Vishwanathan" userId="02d56279-e3cb-4d55-af14-ee1a56926cbd" providerId="ADAL" clId="{D4BB7686-F0CC-4750-A677-CCCC6D175E3D}" dt="2022-03-06T07:11:20.174" v="986" actId="478"/>
          <ac:picMkLst>
            <pc:docMk/>
            <pc:sldMk cId="1702839731" sldId="274"/>
            <ac:picMk id="6" creationId="{43246EDD-5230-4277-B039-DA3E85D3B4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25281-42E8-4C74-A09D-2509F90837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9A3DF-7342-437A-B483-5E3CFD07E56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 smtClean="0">
                <a:cs typeface="+mn-cs"/>
              </a:defRPr>
            </a:lvl1pPr>
          </a:lstStyle>
          <a:p>
            <a:pPr>
              <a:defRPr/>
            </a:pPr>
            <a:fld id="{06323FE9-4188-4589-92DA-3FAD2680DE38}" type="datetimeFigureOut">
              <a:rPr lang="en-IN"/>
              <a:pPr>
                <a:defRPr/>
              </a:pPr>
              <a:t>11-03-2022</a:t>
            </a:fld>
            <a:endParaRPr lang="en-I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CB033F-0946-4E30-9B83-4F005BD82D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E6EC818-C6F8-4121-808E-BB9192FDC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C9910-52EF-4A2B-9A1E-3C10DCF38D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BF19C-BC66-4170-AC5E-1996DF2E9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23E77C3-8C94-4FBE-A699-DDCB0736DE89}" type="slidenum">
              <a:rPr lang="en-IN" altLang="en-US"/>
              <a:pPr/>
              <a:t>‹#›</a:t>
            </a:fld>
            <a:endParaRPr lang="en-I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287ED89C-1E0E-42A4-8308-9FF73FCCD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26AD151-0597-4C78-9E61-EC0BB8E41FA1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1</a:t>
            </a:fld>
            <a:endParaRPr lang="en-US" altLang="en-US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2500893-9CB2-446B-8771-CDBA45323A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74C7F7DD-7728-44A8-B261-58DEF08E9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1" name="Date Placeholder 1">
            <a:extLst>
              <a:ext uri="{FF2B5EF4-FFF2-40B4-BE49-F238E27FC236}">
                <a16:creationId xmlns:a16="http://schemas.microsoft.com/office/drawing/2014/main" id="{BE6F2EA7-CFFC-41E2-B7FA-11FE9638CE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D509983D-078D-46B7-917B-5FE118926B43}" type="datetime1">
              <a:rPr lang="en-US" altLang="en-US"/>
              <a:pPr/>
              <a:t>3/11/2022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280BBF-1A38-4A97-9C2E-A4641ED1BE9D}"/>
              </a:ext>
            </a:extLst>
          </p:cNvPr>
          <p:cNvCxnSpPr/>
          <p:nvPr userDrawn="1"/>
        </p:nvCxnSpPr>
        <p:spPr>
          <a:xfrm>
            <a:off x="0" y="858838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13B797-ED2D-4C23-8B41-2579B67D5402}"/>
              </a:ext>
            </a:extLst>
          </p:cNvPr>
          <p:cNvCxnSpPr/>
          <p:nvPr userDrawn="1"/>
        </p:nvCxnSpPr>
        <p:spPr>
          <a:xfrm>
            <a:off x="-6350" y="6751638"/>
            <a:ext cx="915035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64D2C-9C0B-432F-9580-A5F833195A5F}"/>
              </a:ext>
            </a:extLst>
          </p:cNvPr>
          <p:cNvSpPr txBox="1">
            <a:spLocks/>
          </p:cNvSpPr>
          <p:nvPr userDrawn="1"/>
        </p:nvSpPr>
        <p:spPr>
          <a:xfrm>
            <a:off x="8382000" y="6611938"/>
            <a:ext cx="762000" cy="1984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E47AAD51-2497-4E01-A65C-4F3183978B77}" type="slidenum">
              <a:rPr lang="en-US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  <p:pic>
        <p:nvPicPr>
          <p:cNvPr id="7" name="Picture 3" descr="C:\Users\puyam-z210\Desktop\Untitled-2.png">
            <a:extLst>
              <a:ext uri="{FF2B5EF4-FFF2-40B4-BE49-F238E27FC236}">
                <a16:creationId xmlns:a16="http://schemas.microsoft.com/office/drawing/2014/main" id="{DEAA4181-671F-4B37-813F-07880C9506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7" t="-1149"/>
          <a:stretch>
            <a:fillRect/>
          </a:stretch>
        </p:blipFill>
        <p:spPr bwMode="auto">
          <a:xfrm>
            <a:off x="8591550" y="6362700"/>
            <a:ext cx="455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B27190-C9A8-487C-B338-3447BABD6335}"/>
              </a:ext>
            </a:extLst>
          </p:cNvPr>
          <p:cNvSpPr/>
          <p:nvPr userDrawn="1"/>
        </p:nvSpPr>
        <p:spPr>
          <a:xfrm>
            <a:off x="0" y="6619875"/>
            <a:ext cx="918845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cs typeface="+mn-cs"/>
              </a:rPr>
              <a:t>Seventh WMO International Workshop on Monsoon (IWM-7), 22-26 March, 2022, IMD, </a:t>
            </a:r>
            <a:r>
              <a:rPr lang="en-US" sz="1200" b="1" dirty="0" err="1">
                <a:solidFill>
                  <a:schemeClr val="bg1"/>
                </a:solidFill>
                <a:cs typeface="+mn-cs"/>
              </a:rPr>
              <a:t>MoES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, New Delhi, India</a:t>
            </a:r>
            <a:endParaRPr lang="en-IN" altLang="en-US" sz="1100" b="1" dirty="0">
              <a:solidFill>
                <a:schemeClr val="bg1"/>
              </a:solidFill>
              <a:latin typeface="Baskerville Old Face" pitchFamily="18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5999" y="257175"/>
            <a:ext cx="4905375" cy="554587"/>
          </a:xfrm>
        </p:spPr>
        <p:txBody>
          <a:bodyPr/>
          <a:lstStyle>
            <a:lvl1pPr algn="ct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19169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7229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18E3082-5800-4D50-AE4D-8230124C25A5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45203D-2770-46CC-A4BE-C0555A63EB25}"/>
              </a:ext>
            </a:extLst>
          </p:cNvPr>
          <p:cNvCxnSpPr/>
          <p:nvPr userDrawn="1"/>
        </p:nvCxnSpPr>
        <p:spPr>
          <a:xfrm>
            <a:off x="-6350" y="6751638"/>
            <a:ext cx="915035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puyam-z210\Desktop\Untitled-2.png">
            <a:extLst>
              <a:ext uri="{FF2B5EF4-FFF2-40B4-BE49-F238E27FC236}">
                <a16:creationId xmlns:a16="http://schemas.microsoft.com/office/drawing/2014/main" id="{ED94F81C-8E37-477E-8CB1-DB0F541F16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7" t="-1149"/>
          <a:stretch>
            <a:fillRect/>
          </a:stretch>
        </p:blipFill>
        <p:spPr bwMode="auto">
          <a:xfrm>
            <a:off x="8591550" y="6362700"/>
            <a:ext cx="455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8EB44D9-72D8-476C-8A82-CDF1AE4911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6280150"/>
            <a:ext cx="9067801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16999" y="0"/>
            <a:ext cx="7042080" cy="554587"/>
          </a:xfrm>
        </p:spPr>
        <p:txBody>
          <a:bodyPr/>
          <a:lstStyle>
            <a:lvl1pPr algn="ct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19169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244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A2954F-8255-48A1-BBB8-83A8B9D65953}"/>
              </a:ext>
            </a:extLst>
          </p:cNvPr>
          <p:cNvCxnSpPr/>
          <p:nvPr userDrawn="1"/>
        </p:nvCxnSpPr>
        <p:spPr>
          <a:xfrm>
            <a:off x="0" y="990600"/>
            <a:ext cx="9144000" cy="0"/>
          </a:xfrm>
          <a:prstGeom prst="line">
            <a:avLst/>
          </a:prstGeom>
          <a:ln w="508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59663CE-D8F8-4C3D-87A1-56AB11553754}"/>
              </a:ext>
            </a:extLst>
          </p:cNvPr>
          <p:cNvCxnSpPr/>
          <p:nvPr userDrawn="1"/>
        </p:nvCxnSpPr>
        <p:spPr>
          <a:xfrm>
            <a:off x="-6350" y="6751638"/>
            <a:ext cx="915035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puyam-z210\Desktop\Untitled-2.png">
            <a:extLst>
              <a:ext uri="{FF2B5EF4-FFF2-40B4-BE49-F238E27FC236}">
                <a16:creationId xmlns:a16="http://schemas.microsoft.com/office/drawing/2014/main" id="{86AD8877-12D1-47DF-822B-ACE307DDC9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87" t="-1149"/>
          <a:stretch>
            <a:fillRect/>
          </a:stretch>
        </p:blipFill>
        <p:spPr bwMode="auto">
          <a:xfrm>
            <a:off x="8591550" y="6362700"/>
            <a:ext cx="4556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Image result for ISRS logo">
            <a:extLst>
              <a:ext uri="{FF2B5EF4-FFF2-40B4-BE49-F238E27FC236}">
                <a16:creationId xmlns:a16="http://schemas.microsoft.com/office/drawing/2014/main" id="{772386D0-0A92-44FC-A791-70E6C1A14B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8100"/>
            <a:ext cx="4238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755D26-9D93-4F28-904B-F10BB6C430ED}"/>
              </a:ext>
            </a:extLst>
          </p:cNvPr>
          <p:cNvSpPr txBox="1"/>
          <p:nvPr userDrawn="1"/>
        </p:nvSpPr>
        <p:spPr>
          <a:xfrm>
            <a:off x="-50800" y="6648450"/>
            <a:ext cx="1893888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IN" sz="1000" b="1" dirty="0">
                <a:solidFill>
                  <a:schemeClr val="bg1"/>
                </a:solidFill>
                <a:latin typeface="Arial" pitchFamily="34" charset="0"/>
              </a:rPr>
              <a:t>Indian Society of </a:t>
            </a:r>
            <a:r>
              <a:rPr lang="en-IN" sz="1000" b="1" dirty="0" err="1">
                <a:solidFill>
                  <a:schemeClr val="bg1"/>
                </a:solidFill>
                <a:latin typeface="Arial" pitchFamily="34" charset="0"/>
              </a:rPr>
              <a:t>Geomatics</a:t>
            </a:r>
            <a:endParaRPr lang="en-IN" sz="1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CA94E4-E279-4E61-B348-0595390A7171}"/>
              </a:ext>
            </a:extLst>
          </p:cNvPr>
          <p:cNvSpPr txBox="1"/>
          <p:nvPr userDrawn="1"/>
        </p:nvSpPr>
        <p:spPr>
          <a:xfrm>
            <a:off x="6934200" y="6643688"/>
            <a:ext cx="2244725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IN" sz="1000" b="1" dirty="0">
                <a:solidFill>
                  <a:schemeClr val="bg1"/>
                </a:solidFill>
                <a:latin typeface="Arial" pitchFamily="34" charset="0"/>
              </a:rPr>
              <a:t>Indian Society of Remote Sensing</a:t>
            </a:r>
          </a:p>
        </p:txBody>
      </p:sp>
      <p:pic>
        <p:nvPicPr>
          <p:cNvPr id="10" name="Picture 4" descr="Image result for Indian society of geomatics">
            <a:extLst>
              <a:ext uri="{FF2B5EF4-FFF2-40B4-BE49-F238E27FC236}">
                <a16:creationId xmlns:a16="http://schemas.microsoft.com/office/drawing/2014/main" id="{7FF1A3DB-8276-43FF-9C13-CE4297EB7A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13" y="57150"/>
            <a:ext cx="43656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D40F4D3-F665-4461-8CBF-F07DEF1B55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334125"/>
            <a:ext cx="420688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82836" y="0"/>
            <a:ext cx="7042080" cy="554587"/>
          </a:xfrm>
        </p:spPr>
        <p:txBody>
          <a:bodyPr/>
          <a:lstStyle>
            <a:lvl1pPr algn="ctr"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180653" y="1173984"/>
            <a:ext cx="8768137" cy="519169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613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EE273-7816-40C7-9A5E-3ADEFAD5A514}"/>
              </a:ext>
            </a:extLst>
          </p:cNvPr>
          <p:cNvCxnSpPr/>
          <p:nvPr userDrawn="1"/>
        </p:nvCxnSpPr>
        <p:spPr bwMode="auto">
          <a:xfrm rot="10800000" flipH="1">
            <a:off x="0" y="1535113"/>
            <a:ext cx="9144000" cy="1587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F3F13B-1FF4-4A27-ACFB-9E777523A05B}"/>
              </a:ext>
            </a:extLst>
          </p:cNvPr>
          <p:cNvCxnSpPr/>
          <p:nvPr userDrawn="1"/>
        </p:nvCxnSpPr>
        <p:spPr>
          <a:xfrm>
            <a:off x="-9525" y="6742113"/>
            <a:ext cx="9150350" cy="0"/>
          </a:xfrm>
          <a:prstGeom prst="line">
            <a:avLst/>
          </a:prstGeom>
          <a:ln w="2222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4B673-25A3-4130-886D-E3AF7B42EA1E}"/>
              </a:ext>
            </a:extLst>
          </p:cNvPr>
          <p:cNvSpPr txBox="1">
            <a:spLocks/>
          </p:cNvSpPr>
          <p:nvPr userDrawn="1"/>
        </p:nvSpPr>
        <p:spPr>
          <a:xfrm>
            <a:off x="4095750" y="6596063"/>
            <a:ext cx="762000" cy="198437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4887B22D-7AE1-4ADC-A49E-8D038929148F}" type="slidenum">
              <a:rPr lang="en-US" altLang="en-US" sz="1400" b="1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 b="1">
              <a:solidFill>
                <a:schemeClr val="bg1"/>
              </a:solidFill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5BA41E50-7C14-4244-9DA1-A1FB882922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350"/>
            <a:ext cx="91408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981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193964" y="1857364"/>
            <a:ext cx="8950036" cy="1412309"/>
          </a:xfrm>
        </p:spPr>
        <p:txBody>
          <a:bodyPr/>
          <a:lstStyle>
            <a:lvl1pPr>
              <a:defRPr sz="4000">
                <a:solidFill>
                  <a:schemeClr val="accent5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289811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789887"/>
            <a:ext cx="8146473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83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A87C7E-4037-4883-BD0D-F216D05F0F0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I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793D4EC-28A3-4A95-A614-128F43CADA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I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81E61-58C6-416B-A454-71B190B77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6537B6F0-DAF2-459B-B3B7-30DEA9D33EE9}" type="datetime1">
              <a:rPr lang="en-US"/>
              <a:pPr>
                <a:defRPr/>
              </a:pPr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DC863-DF72-4AF8-BB1B-38A77BCE04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 dirty="0"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32AE9-5A5E-4050-A896-4D7D5AD97C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65BB1D91-F110-43CF-BFE6-F9CCA8C4BF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6A918D-E520-46D6-8B23-E833A5C538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734873"/>
            <a:ext cx="9143999" cy="900113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Comparing the interaction of dry air incursion with monsoon depression using ERA-5 and IMDAA reanalysis datasets</a:t>
            </a:r>
            <a:endParaRPr lang="en-IN" sz="2000" dirty="0">
              <a:solidFill>
                <a:srgbClr val="00009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840D8B34-D422-4D5B-8EDC-03BEC648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46644"/>
            <a:ext cx="9144000" cy="60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Gokul Vishwanathan</a:t>
            </a:r>
            <a:r>
              <a:rPr lang="en-US" sz="1600" b="1" baseline="30000" dirty="0">
                <a:solidFill>
                  <a:srgbClr val="0000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Raghavendra Ashrit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Kieran M. R. Hunt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Jennifer K. Fletcher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Ashis K Mitra</a:t>
            </a:r>
            <a:r>
              <a:rPr lang="en-US" sz="16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1" name="TextBox 20">
            <a:extLst>
              <a:ext uri="{FF2B5EF4-FFF2-40B4-BE49-F238E27FC236}">
                <a16:creationId xmlns:a16="http://schemas.microsoft.com/office/drawing/2014/main" id="{A4B45B23-4A23-4F5D-8ADD-9C944D964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69" y="1721285"/>
            <a:ext cx="858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Arial" panose="020B0604020202020204" pitchFamily="34" charset="0"/>
              </a:rPr>
              <a:t>Seventh WMO International Workshop on Monsoon (IWM-7) 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0099"/>
                </a:solidFill>
                <a:latin typeface="Arial" panose="020B0604020202020204" pitchFamily="34" charset="0"/>
              </a:rPr>
              <a:t>22-26 March, 2022, IMD, </a:t>
            </a:r>
            <a:r>
              <a:rPr lang="en-US" altLang="en-US" sz="1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MoES</a:t>
            </a:r>
            <a:r>
              <a:rPr lang="en-US" altLang="en-US" sz="1400" b="1" dirty="0">
                <a:solidFill>
                  <a:srgbClr val="000099"/>
                </a:solidFill>
                <a:latin typeface="Arial" panose="020B0604020202020204" pitchFamily="34" charset="0"/>
              </a:rPr>
              <a:t>, New Delhi, India</a:t>
            </a:r>
            <a:endParaRPr lang="en-IN" altLang="en-US" sz="1400" b="1" dirty="0">
              <a:solidFill>
                <a:srgbClr val="000099"/>
              </a:solidFill>
              <a:latin typeface="Arial" panose="020B0604020202020204" pitchFamily="34" charset="0"/>
              <a:ea typeface="Tahoma" panose="020B060403050404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FB5B70F-9B6F-4F08-BA21-548014B0B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2579"/>
            <a:ext cx="9144000" cy="167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Aft>
                <a:spcPts val="800"/>
              </a:spcAft>
            </a:pPr>
            <a:r>
              <a:rPr lang="en-US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School of Physical and Chemical Sciences, University of Canterbury, New Zealand</a:t>
            </a:r>
            <a:endParaRPr lang="en-IN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National Centre for Medium Range Weather Forecasting, Noida, India</a:t>
            </a:r>
            <a:endParaRPr lang="en-IN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Department of Meteorology, University of Reading, Reading, UK</a:t>
            </a:r>
            <a:endParaRPr lang="en-IN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4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 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School of Earth and Environment, University of Leeds, Leeds, UK</a:t>
            </a:r>
            <a:endParaRPr lang="en-IN" sz="14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91E644A-3FC8-484C-9A39-01BDDE61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028402" y="6311046"/>
            <a:ext cx="7051761" cy="30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Email : </a:t>
            </a:r>
            <a:r>
              <a:rPr lang="en-IN" sz="1400" b="0" i="0" dirty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gokul.vishwanathan@pg.canterbury.ac.nz</a:t>
            </a:r>
            <a:endParaRPr lang="en-IN" sz="140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9593E-4CD9-4ECA-BA5F-B34E3D23A7A2}"/>
              </a:ext>
            </a:extLst>
          </p:cNvPr>
          <p:cNvSpPr txBox="1"/>
          <p:nvPr/>
        </p:nvSpPr>
        <p:spPr>
          <a:xfrm>
            <a:off x="3416300" y="2397153"/>
            <a:ext cx="61417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Abstract ID: 45</a:t>
            </a:r>
            <a:endParaRPr lang="en-IN" sz="1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86617E8-E1E4-481B-B1C9-009C5D1F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69363" cy="554037"/>
          </a:xfrm>
        </p:spPr>
        <p:txBody>
          <a:bodyPr/>
          <a:lstStyle/>
          <a:p>
            <a:r>
              <a:rPr lang="en-US" altLang="en-US" sz="2400" dirty="0"/>
              <a:t>Objective and methodology </a:t>
            </a:r>
            <a:endParaRPr lang="en-IN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E4A38F-4324-4BCF-A5E1-1A6788DCC3CA}"/>
              </a:ext>
            </a:extLst>
          </p:cNvPr>
          <p:cNvSpPr txBox="1"/>
          <p:nvPr/>
        </p:nvSpPr>
        <p:spPr>
          <a:xfrm>
            <a:off x="274637" y="3429000"/>
            <a:ext cx="859472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</a:rPr>
              <a:t>Data and Method</a:t>
            </a:r>
          </a:p>
          <a:p>
            <a:endParaRPr lang="en-US" sz="1600" b="1" dirty="0">
              <a:latin typeface="Arial" panose="020B0604020202020204" pitchFamily="34" charset="0"/>
            </a:endParaRPr>
          </a:p>
          <a:p>
            <a:r>
              <a:rPr lang="en-IN" sz="1400" b="1" dirty="0">
                <a:latin typeface="Arial" panose="020B0604020202020204" pitchFamily="34" charset="0"/>
              </a:rPr>
              <a:t>Datasets</a:t>
            </a:r>
            <a:r>
              <a:rPr lang="en-IN" sz="1400" dirty="0">
                <a:latin typeface="Arial" panose="020B0604020202020204" pitchFamily="34" charset="0"/>
              </a:rPr>
              <a:t> – </a:t>
            </a:r>
            <a:r>
              <a:rPr lang="en-IN" sz="1400" b="1" dirty="0">
                <a:solidFill>
                  <a:srgbClr val="000099"/>
                </a:solidFill>
                <a:latin typeface="Arial" panose="020B0604020202020204" pitchFamily="34" charset="0"/>
              </a:rPr>
              <a:t>IMDAA , ERA-5 and IMD </a:t>
            </a:r>
            <a:r>
              <a:rPr lang="en-IN" sz="1400" dirty="0">
                <a:latin typeface="Arial" panose="020B0604020202020204" pitchFamily="34" charset="0"/>
              </a:rPr>
              <a:t>gridded rainfall product </a:t>
            </a:r>
            <a:r>
              <a:rPr lang="en-US" altLang="en-US" sz="1400" dirty="0">
                <a:latin typeface="Arial" panose="020B0604020202020204" pitchFamily="34" charset="0"/>
              </a:rPr>
              <a:t>(1982 - 2012 )</a:t>
            </a:r>
          </a:p>
          <a:p>
            <a:endParaRPr lang="en-US" altLang="en-US" sz="1400" dirty="0">
              <a:latin typeface="Arial" panose="020B0604020202020204" pitchFamily="34" charset="0"/>
            </a:endParaRPr>
          </a:p>
          <a:p>
            <a:r>
              <a:rPr lang="en-US" altLang="en-US" sz="1400" b="1" dirty="0">
                <a:latin typeface="Arial" panose="020B0604020202020204" pitchFamily="34" charset="0"/>
              </a:rPr>
              <a:t>Dataset and Method </a:t>
            </a:r>
            <a:r>
              <a:rPr lang="en-US" altLang="en-US" sz="1400" dirty="0">
                <a:latin typeface="Arial" panose="020B0604020202020204" pitchFamily="34" charset="0"/>
              </a:rPr>
              <a:t>- 42 (D events) and 35 (DD events) over BOB with dry air incursion data based on Fletcher et.al (2018)</a:t>
            </a:r>
          </a:p>
          <a:p>
            <a:endParaRPr lang="en-US" altLang="en-US" sz="1400" dirty="0">
              <a:latin typeface="Arial" panose="020B0604020202020204" pitchFamily="34" charset="0"/>
            </a:endParaRPr>
          </a:p>
          <a:p>
            <a:endParaRPr lang="en-IN" sz="1400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D4936B-587F-432D-883C-1E8CBA4D1D24}"/>
              </a:ext>
            </a:extLst>
          </p:cNvPr>
          <p:cNvSpPr txBox="1"/>
          <p:nvPr/>
        </p:nvSpPr>
        <p:spPr>
          <a:xfrm>
            <a:off x="274637" y="964571"/>
            <a:ext cx="85947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Arial" panose="020B0604020202020204" pitchFamily="34" charset="0"/>
              </a:rPr>
              <a:t>Key Objectives   </a:t>
            </a:r>
          </a:p>
          <a:p>
            <a:endParaRPr lang="en-US" sz="1600" b="1" dirty="0"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</a:rPr>
              <a:t>Monsoon depression (MD) and its interaction with dry air incursion </a:t>
            </a:r>
            <a:r>
              <a:rPr lang="en-US" sz="1400" dirty="0">
                <a:latin typeface="Arial" panose="020B0604020202020204" pitchFamily="34" charset="0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</a:rPr>
              <a:t>DI at </a:t>
            </a:r>
            <a:r>
              <a:rPr lang="en-US" sz="14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700–400 </a:t>
            </a:r>
            <a:r>
              <a:rPr lang="en-US" sz="1400" b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hPa</a:t>
            </a:r>
            <a:r>
              <a:rPr lang="en-US" sz="1400" dirty="0">
                <a:latin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en-US" sz="1400" dirty="0">
              <a:latin typeface="Arial" panose="020B0604020202020204" pitchFamily="34" charset="0"/>
            </a:endParaRPr>
          </a:p>
          <a:p>
            <a:endParaRPr lang="en-IN" sz="1400" dirty="0">
              <a:latin typeface="Arial" panose="020B0604020202020204" pitchFamily="34" charset="0"/>
            </a:endParaRPr>
          </a:p>
        </p:txBody>
      </p:sp>
      <p:pic>
        <p:nvPicPr>
          <p:cNvPr id="5" name="Picture 4" descr="Map&#10;&#10;Description automatically generated with medium confidence">
            <a:extLst>
              <a:ext uri="{FF2B5EF4-FFF2-40B4-BE49-F238E27FC236}">
                <a16:creationId xmlns:a16="http://schemas.microsoft.com/office/drawing/2014/main" id="{96EEBBD5-F16D-46C1-94C7-AF7F6579B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9" y="1803396"/>
            <a:ext cx="3344844" cy="1675509"/>
          </a:xfrm>
          <a:prstGeom prst="rect">
            <a:avLst/>
          </a:prstGeom>
        </p:spPr>
      </p:pic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id="{F1F3A47A-A53B-4FA6-A7B8-389B064E1B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8" y="4612714"/>
            <a:ext cx="3223871" cy="2038470"/>
          </a:xfrm>
          <a:prstGeom prst="rect">
            <a:avLst/>
          </a:prstGeom>
        </p:spPr>
      </p:pic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C5A26670-93E7-4856-AC39-EB5529E01FF4}"/>
              </a:ext>
            </a:extLst>
          </p:cNvPr>
          <p:cNvCxnSpPr/>
          <p:nvPr/>
        </p:nvCxnSpPr>
        <p:spPr>
          <a:xfrm>
            <a:off x="1711842" y="2158409"/>
            <a:ext cx="1626781" cy="39340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3DD4687-1773-4725-8CE0-B9BD879B8532}"/>
              </a:ext>
            </a:extLst>
          </p:cNvPr>
          <p:cNvSpPr txBox="1"/>
          <p:nvPr/>
        </p:nvSpPr>
        <p:spPr>
          <a:xfrm>
            <a:off x="0" y="1963392"/>
            <a:ext cx="1818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FF0066"/>
                </a:solidFill>
                <a:latin typeface="Amasis MT Pro Medium" panose="020B0604020202020204" pitchFamily="18" charset="0"/>
              </a:rPr>
              <a:t>Dry air incursion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0FF124-1C99-407A-BE04-0151978F371B}"/>
              </a:ext>
            </a:extLst>
          </p:cNvPr>
          <p:cNvSpPr txBox="1"/>
          <p:nvPr/>
        </p:nvSpPr>
        <p:spPr>
          <a:xfrm>
            <a:off x="5071730" y="5152548"/>
            <a:ext cx="552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R1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17DDB-87D8-4C60-B26D-A20932E1CB99}"/>
              </a:ext>
            </a:extLst>
          </p:cNvPr>
          <p:cNvSpPr txBox="1"/>
          <p:nvPr/>
        </p:nvSpPr>
        <p:spPr>
          <a:xfrm>
            <a:off x="4710224" y="4998659"/>
            <a:ext cx="552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R2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E05059-C543-4DC7-BBA8-6FAE7EF8C2BC}"/>
              </a:ext>
            </a:extLst>
          </p:cNvPr>
          <p:cNvSpPr txBox="1"/>
          <p:nvPr/>
        </p:nvSpPr>
        <p:spPr>
          <a:xfrm>
            <a:off x="4572000" y="5384604"/>
            <a:ext cx="552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R3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090A69-1495-428F-97D8-84FBA6F69BFA}"/>
              </a:ext>
            </a:extLst>
          </p:cNvPr>
          <p:cNvSpPr txBox="1"/>
          <p:nvPr/>
        </p:nvSpPr>
        <p:spPr>
          <a:xfrm>
            <a:off x="5071729" y="5567158"/>
            <a:ext cx="552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/>
              <a:t>R4</a:t>
            </a:r>
          </a:p>
        </p:txBody>
      </p:sp>
    </p:spTree>
    <p:extLst>
      <p:ext uri="{BB962C8B-B14F-4D97-AF65-F5344CB8AC3E}">
        <p14:creationId xmlns:p14="http://schemas.microsoft.com/office/powerpoint/2010/main" val="160245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B86617E8-E1E4-481B-B1C9-009C5D1F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869363" cy="554037"/>
          </a:xfrm>
        </p:spPr>
        <p:txBody>
          <a:bodyPr/>
          <a:lstStyle/>
          <a:p>
            <a:r>
              <a:rPr lang="en-US" altLang="en-US" sz="2400" dirty="0"/>
              <a:t>Key Results and Summary</a:t>
            </a:r>
            <a:endParaRPr lang="en-IN" altLang="en-US" sz="2400" dirty="0"/>
          </a:p>
        </p:txBody>
      </p:sp>
      <p:pic>
        <p:nvPicPr>
          <p:cNvPr id="3" name="Picture 2" descr="A picture containing building, window, colorful, different&#10;&#10;Description automatically generated">
            <a:extLst>
              <a:ext uri="{FF2B5EF4-FFF2-40B4-BE49-F238E27FC236}">
                <a16:creationId xmlns:a16="http://schemas.microsoft.com/office/drawing/2014/main" id="{0D150310-37FC-4AB6-A66C-A4298DE41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02" y="1191673"/>
            <a:ext cx="3353557" cy="2709976"/>
          </a:xfrm>
          <a:prstGeom prst="rect">
            <a:avLst/>
          </a:prstGeom>
        </p:spPr>
      </p:pic>
      <p:pic>
        <p:nvPicPr>
          <p:cNvPr id="5" name="Content Placeholder 3" descr="Box_Avgs_DD_D_Nodi_OLR_Div">
            <a:extLst>
              <a:ext uri="{FF2B5EF4-FFF2-40B4-BE49-F238E27FC236}">
                <a16:creationId xmlns:a16="http://schemas.microsoft.com/office/drawing/2014/main" id="{6819E460-3E1F-47DE-8D43-E19A80D0C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" y="4339421"/>
            <a:ext cx="4168459" cy="2310460"/>
          </a:xfrm>
          <a:prstGeom prst="rect">
            <a:avLst/>
          </a:prstGeom>
        </p:spPr>
      </p:pic>
      <p:pic>
        <p:nvPicPr>
          <p:cNvPr id="6" name="Picture 5" descr="Box_Avgs_DD_D_Withdi_OLR_Div">
            <a:extLst>
              <a:ext uri="{FF2B5EF4-FFF2-40B4-BE49-F238E27FC236}">
                <a16:creationId xmlns:a16="http://schemas.microsoft.com/office/drawing/2014/main" id="{43246EDD-5230-4277-B039-DA3E85D3B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8" y="4411278"/>
            <a:ext cx="4057123" cy="2248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7D61C6-6DEB-4F5B-B1FB-4F055AC7E7FD}"/>
              </a:ext>
            </a:extLst>
          </p:cNvPr>
          <p:cNvSpPr txBox="1"/>
          <p:nvPr/>
        </p:nvSpPr>
        <p:spPr>
          <a:xfrm>
            <a:off x="-40002" y="549530"/>
            <a:ext cx="614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Arial Nova" panose="020B0504020202020204" pitchFamily="34" charset="0"/>
              </a:rPr>
              <a:t>1. Spatial and regional distribution of accumulated precipitation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5C829-CB9D-4213-ADE3-A01E5EA6AC65}"/>
              </a:ext>
            </a:extLst>
          </p:cNvPr>
          <p:cNvSpPr txBox="1"/>
          <p:nvPr/>
        </p:nvSpPr>
        <p:spPr>
          <a:xfrm>
            <a:off x="-83921" y="3870871"/>
            <a:ext cx="614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latin typeface="Arial Nova" panose="020B0504020202020204" pitchFamily="34" charset="0"/>
              </a:rPr>
              <a:t>2. OLR and divergence (975, 500 and 300 </a:t>
            </a:r>
            <a:r>
              <a:rPr lang="en-IN" sz="1400" b="1" dirty="0" err="1">
                <a:latin typeface="Arial Nova" panose="020B0504020202020204" pitchFamily="34" charset="0"/>
              </a:rPr>
              <a:t>hPa</a:t>
            </a:r>
            <a:r>
              <a:rPr lang="en-IN" sz="1400" b="1" dirty="0">
                <a:latin typeface="Arial Nova" panose="020B0504020202020204" pitchFamily="34" charset="0"/>
              </a:rPr>
              <a:t>) pattern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65DB8B-813E-4B1D-9C7D-AC7AB50769FA}"/>
              </a:ext>
            </a:extLst>
          </p:cNvPr>
          <p:cNvSpPr txBox="1"/>
          <p:nvPr/>
        </p:nvSpPr>
        <p:spPr>
          <a:xfrm>
            <a:off x="0" y="1433957"/>
            <a:ext cx="86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Arial Nova" panose="020B0504020202020204" pitchFamily="34" charset="0"/>
              </a:rPr>
              <a:t>ERA-5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7A7C34-D500-4461-8031-199C1F10CD7A}"/>
              </a:ext>
            </a:extLst>
          </p:cNvPr>
          <p:cNvSpPr txBox="1"/>
          <p:nvPr/>
        </p:nvSpPr>
        <p:spPr>
          <a:xfrm>
            <a:off x="-40002" y="2199317"/>
            <a:ext cx="86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Arial Nova" panose="020B0504020202020204" pitchFamily="34" charset="0"/>
              </a:rPr>
              <a:t>IMDAA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47DAD7-1754-401B-875B-CFB4C4C1CAB6}"/>
              </a:ext>
            </a:extLst>
          </p:cNvPr>
          <p:cNvSpPr txBox="1"/>
          <p:nvPr/>
        </p:nvSpPr>
        <p:spPr>
          <a:xfrm>
            <a:off x="0" y="2987129"/>
            <a:ext cx="86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>
                <a:latin typeface="Arial Nova" panose="020B0504020202020204" pitchFamily="34" charset="0"/>
              </a:rPr>
              <a:t>IMD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D0C65C45-4798-4DA0-8314-D3CFB082B9F4}"/>
              </a:ext>
            </a:extLst>
          </p:cNvPr>
          <p:cNvSpPr txBox="1"/>
          <p:nvPr/>
        </p:nvSpPr>
        <p:spPr>
          <a:xfrm>
            <a:off x="1503043" y="4136279"/>
            <a:ext cx="3089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="1" dirty="0">
                <a:latin typeface="Arial Nova" panose="020B0504020202020204" pitchFamily="34" charset="0"/>
              </a:rPr>
              <a:t>No dry air incursion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5697E3D6-5971-4027-B1BE-D5B1484847A9}"/>
              </a:ext>
            </a:extLst>
          </p:cNvPr>
          <p:cNvSpPr txBox="1"/>
          <p:nvPr/>
        </p:nvSpPr>
        <p:spPr>
          <a:xfrm>
            <a:off x="5629909" y="4146439"/>
            <a:ext cx="3901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200" b="1" dirty="0">
                <a:latin typeface="Arial Nova" panose="020B0504020202020204" pitchFamily="34" charset="0"/>
              </a:rPr>
              <a:t>With dry air incursion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4ED1C8-1019-4317-B646-C4DBDD20C4AA}"/>
              </a:ext>
            </a:extLst>
          </p:cNvPr>
          <p:cNvSpPr txBox="1"/>
          <p:nvPr/>
        </p:nvSpPr>
        <p:spPr>
          <a:xfrm>
            <a:off x="696102" y="914674"/>
            <a:ext cx="92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</a:rPr>
              <a:t>DD-No-Di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81B66C-40D6-40E4-976D-E60F993E6615}"/>
              </a:ext>
            </a:extLst>
          </p:cNvPr>
          <p:cNvSpPr txBox="1"/>
          <p:nvPr/>
        </p:nvSpPr>
        <p:spPr>
          <a:xfrm>
            <a:off x="1464364" y="914673"/>
            <a:ext cx="1034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</a:rPr>
              <a:t>DD-With-Di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CEB2B0-5291-4093-BA27-768E3A6A4506}"/>
              </a:ext>
            </a:extLst>
          </p:cNvPr>
          <p:cNvSpPr txBox="1"/>
          <p:nvPr/>
        </p:nvSpPr>
        <p:spPr>
          <a:xfrm>
            <a:off x="2360216" y="914673"/>
            <a:ext cx="92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</a:rPr>
              <a:t>D-No-Di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28182-C5CF-44AA-9624-76554325AFA5}"/>
              </a:ext>
            </a:extLst>
          </p:cNvPr>
          <p:cNvSpPr txBox="1"/>
          <p:nvPr/>
        </p:nvSpPr>
        <p:spPr>
          <a:xfrm>
            <a:off x="3038736" y="914673"/>
            <a:ext cx="9277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rial" panose="020B0604020202020204" pitchFamily="34" charset="0"/>
              </a:rPr>
              <a:t>D-With-Di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881CAE-44CF-49A2-B597-65FE253A0068}"/>
              </a:ext>
            </a:extLst>
          </p:cNvPr>
          <p:cNvSpPr txBox="1"/>
          <p:nvPr/>
        </p:nvSpPr>
        <p:spPr>
          <a:xfrm>
            <a:off x="4465204" y="1046534"/>
            <a:ext cx="43602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IN" sz="1600" b="1" dirty="0">
                <a:solidFill>
                  <a:srgbClr val="00B050"/>
                </a:solidFill>
                <a:latin typeface="Arial" panose="020B0604020202020204" pitchFamily="34" charset="0"/>
              </a:rPr>
              <a:t>Realistic</a:t>
            </a:r>
            <a:r>
              <a:rPr lang="en-IN" sz="1600" dirty="0">
                <a:latin typeface="Arial" panose="020B0604020202020204" pitchFamily="34" charset="0"/>
              </a:rPr>
              <a:t> representation of </a:t>
            </a:r>
            <a:r>
              <a:rPr lang="en-IN" sz="1600" b="1" dirty="0">
                <a:latin typeface="Arial" panose="020B0604020202020204" pitchFamily="34" charset="0"/>
              </a:rPr>
              <a:t>monsoon features</a:t>
            </a:r>
            <a:r>
              <a:rPr lang="en-IN" sz="1600" dirty="0">
                <a:latin typeface="Arial" panose="020B0604020202020204" pitchFamily="34" charset="0"/>
              </a:rPr>
              <a:t> in IMDAA, ERA5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exaggerates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Wet bias in ERA5 for D with DI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b="1" dirty="0">
                <a:latin typeface="Arial" panose="020B0604020202020204" pitchFamily="34" charset="0"/>
              </a:rPr>
              <a:t>75% drop in low-level convergence over R3 for D-With-DI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600" b="1" dirty="0">
                <a:solidFill>
                  <a:schemeClr val="tx2"/>
                </a:solidFill>
                <a:latin typeface="Arial" panose="020B0604020202020204" pitchFamily="34" charset="0"/>
              </a:rPr>
              <a:t>IMDAA picks up the fine scale structure embedded within the cyclonic systems which ERA5 could not</a:t>
            </a:r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  <a:endParaRPr lang="en-US" altLang="en-US" sz="16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en-IN" sz="1600" dirty="0">
              <a:latin typeface="Arial" panose="020B0604020202020204" pitchFamily="34" charset="0"/>
            </a:endParaRPr>
          </a:p>
        </p:txBody>
      </p:sp>
      <p:pic>
        <p:nvPicPr>
          <p:cNvPr id="26" name="Picture 2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23D3648-7EC0-4858-9A02-1E19E6D9C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96" y="0"/>
            <a:ext cx="1655110" cy="1046534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DC156C0-D4B6-42B7-88CF-2AE577F489C3}"/>
              </a:ext>
            </a:extLst>
          </p:cNvPr>
          <p:cNvSpPr/>
          <p:nvPr/>
        </p:nvSpPr>
        <p:spPr>
          <a:xfrm>
            <a:off x="3287919" y="5528930"/>
            <a:ext cx="997002" cy="87187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876446829">
                  <a:custGeom>
                    <a:avLst/>
                    <a:gdLst>
                      <a:gd name="connsiteX0" fmla="*/ 0 w 997002"/>
                      <a:gd name="connsiteY0" fmla="*/ 145315 h 871870"/>
                      <a:gd name="connsiteX1" fmla="*/ 145315 w 997002"/>
                      <a:gd name="connsiteY1" fmla="*/ 0 h 871870"/>
                      <a:gd name="connsiteX2" fmla="*/ 491437 w 997002"/>
                      <a:gd name="connsiteY2" fmla="*/ 0 h 871870"/>
                      <a:gd name="connsiteX3" fmla="*/ 851687 w 997002"/>
                      <a:gd name="connsiteY3" fmla="*/ 0 h 871870"/>
                      <a:gd name="connsiteX4" fmla="*/ 997002 w 997002"/>
                      <a:gd name="connsiteY4" fmla="*/ 145315 h 871870"/>
                      <a:gd name="connsiteX5" fmla="*/ 997002 w 997002"/>
                      <a:gd name="connsiteY5" fmla="*/ 726555 h 871870"/>
                      <a:gd name="connsiteX6" fmla="*/ 851687 w 997002"/>
                      <a:gd name="connsiteY6" fmla="*/ 871870 h 871870"/>
                      <a:gd name="connsiteX7" fmla="*/ 519692 w 997002"/>
                      <a:gd name="connsiteY7" fmla="*/ 871870 h 871870"/>
                      <a:gd name="connsiteX8" fmla="*/ 145315 w 997002"/>
                      <a:gd name="connsiteY8" fmla="*/ 871870 h 871870"/>
                      <a:gd name="connsiteX9" fmla="*/ 0 w 997002"/>
                      <a:gd name="connsiteY9" fmla="*/ 726555 h 871870"/>
                      <a:gd name="connsiteX10" fmla="*/ 0 w 997002"/>
                      <a:gd name="connsiteY10" fmla="*/ 145315 h 871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97002" h="871870" extrusionOk="0">
                        <a:moveTo>
                          <a:pt x="0" y="145315"/>
                        </a:moveTo>
                        <a:cubicBezTo>
                          <a:pt x="20679" y="60714"/>
                          <a:pt x="67933" y="20251"/>
                          <a:pt x="145315" y="0"/>
                        </a:cubicBezTo>
                        <a:cubicBezTo>
                          <a:pt x="264307" y="-24222"/>
                          <a:pt x="321385" y="29180"/>
                          <a:pt x="491437" y="0"/>
                        </a:cubicBezTo>
                        <a:cubicBezTo>
                          <a:pt x="661489" y="-29180"/>
                          <a:pt x="717925" y="22208"/>
                          <a:pt x="851687" y="0"/>
                        </a:cubicBezTo>
                        <a:cubicBezTo>
                          <a:pt x="949382" y="-4924"/>
                          <a:pt x="999853" y="59458"/>
                          <a:pt x="997002" y="145315"/>
                        </a:cubicBezTo>
                        <a:cubicBezTo>
                          <a:pt x="1043179" y="306260"/>
                          <a:pt x="939579" y="471523"/>
                          <a:pt x="997002" y="726555"/>
                        </a:cubicBezTo>
                        <a:cubicBezTo>
                          <a:pt x="994041" y="796065"/>
                          <a:pt x="941356" y="874766"/>
                          <a:pt x="851687" y="871870"/>
                        </a:cubicBezTo>
                        <a:cubicBezTo>
                          <a:pt x="764510" y="887169"/>
                          <a:pt x="659226" y="837745"/>
                          <a:pt x="519692" y="871870"/>
                        </a:cubicBezTo>
                        <a:cubicBezTo>
                          <a:pt x="380158" y="905995"/>
                          <a:pt x="238679" y="864319"/>
                          <a:pt x="145315" y="871870"/>
                        </a:cubicBezTo>
                        <a:cubicBezTo>
                          <a:pt x="64968" y="876602"/>
                          <a:pt x="-11580" y="816348"/>
                          <a:pt x="0" y="726555"/>
                        </a:cubicBezTo>
                        <a:cubicBezTo>
                          <a:pt x="-39510" y="569856"/>
                          <a:pt x="60621" y="281509"/>
                          <a:pt x="0" y="14531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201374D-7761-468E-9B8F-D90E6F8BF870}"/>
              </a:ext>
            </a:extLst>
          </p:cNvPr>
          <p:cNvSpPr/>
          <p:nvPr/>
        </p:nvSpPr>
        <p:spPr>
          <a:xfrm>
            <a:off x="7632119" y="5535291"/>
            <a:ext cx="997002" cy="871870"/>
          </a:xfrm>
          <a:prstGeom prst="roundRect">
            <a:avLst/>
          </a:prstGeom>
          <a:noFill/>
          <a:ln w="28575">
            <a:solidFill>
              <a:srgbClr val="0000CC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876446829">
                  <a:custGeom>
                    <a:avLst/>
                    <a:gdLst>
                      <a:gd name="connsiteX0" fmla="*/ 0 w 997002"/>
                      <a:gd name="connsiteY0" fmla="*/ 145315 h 871870"/>
                      <a:gd name="connsiteX1" fmla="*/ 145315 w 997002"/>
                      <a:gd name="connsiteY1" fmla="*/ 0 h 871870"/>
                      <a:gd name="connsiteX2" fmla="*/ 491437 w 997002"/>
                      <a:gd name="connsiteY2" fmla="*/ 0 h 871870"/>
                      <a:gd name="connsiteX3" fmla="*/ 851687 w 997002"/>
                      <a:gd name="connsiteY3" fmla="*/ 0 h 871870"/>
                      <a:gd name="connsiteX4" fmla="*/ 997002 w 997002"/>
                      <a:gd name="connsiteY4" fmla="*/ 145315 h 871870"/>
                      <a:gd name="connsiteX5" fmla="*/ 997002 w 997002"/>
                      <a:gd name="connsiteY5" fmla="*/ 726555 h 871870"/>
                      <a:gd name="connsiteX6" fmla="*/ 851687 w 997002"/>
                      <a:gd name="connsiteY6" fmla="*/ 871870 h 871870"/>
                      <a:gd name="connsiteX7" fmla="*/ 519692 w 997002"/>
                      <a:gd name="connsiteY7" fmla="*/ 871870 h 871870"/>
                      <a:gd name="connsiteX8" fmla="*/ 145315 w 997002"/>
                      <a:gd name="connsiteY8" fmla="*/ 871870 h 871870"/>
                      <a:gd name="connsiteX9" fmla="*/ 0 w 997002"/>
                      <a:gd name="connsiteY9" fmla="*/ 726555 h 871870"/>
                      <a:gd name="connsiteX10" fmla="*/ 0 w 997002"/>
                      <a:gd name="connsiteY10" fmla="*/ 145315 h 871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97002" h="871870" extrusionOk="0">
                        <a:moveTo>
                          <a:pt x="0" y="145315"/>
                        </a:moveTo>
                        <a:cubicBezTo>
                          <a:pt x="20679" y="60714"/>
                          <a:pt x="67933" y="20251"/>
                          <a:pt x="145315" y="0"/>
                        </a:cubicBezTo>
                        <a:cubicBezTo>
                          <a:pt x="264307" y="-24222"/>
                          <a:pt x="321385" y="29180"/>
                          <a:pt x="491437" y="0"/>
                        </a:cubicBezTo>
                        <a:cubicBezTo>
                          <a:pt x="661489" y="-29180"/>
                          <a:pt x="717925" y="22208"/>
                          <a:pt x="851687" y="0"/>
                        </a:cubicBezTo>
                        <a:cubicBezTo>
                          <a:pt x="949382" y="-4924"/>
                          <a:pt x="999853" y="59458"/>
                          <a:pt x="997002" y="145315"/>
                        </a:cubicBezTo>
                        <a:cubicBezTo>
                          <a:pt x="1043179" y="306260"/>
                          <a:pt x="939579" y="471523"/>
                          <a:pt x="997002" y="726555"/>
                        </a:cubicBezTo>
                        <a:cubicBezTo>
                          <a:pt x="994041" y="796065"/>
                          <a:pt x="941356" y="874766"/>
                          <a:pt x="851687" y="871870"/>
                        </a:cubicBezTo>
                        <a:cubicBezTo>
                          <a:pt x="764510" y="887169"/>
                          <a:pt x="659226" y="837745"/>
                          <a:pt x="519692" y="871870"/>
                        </a:cubicBezTo>
                        <a:cubicBezTo>
                          <a:pt x="380158" y="905995"/>
                          <a:pt x="238679" y="864319"/>
                          <a:pt x="145315" y="871870"/>
                        </a:cubicBezTo>
                        <a:cubicBezTo>
                          <a:pt x="64968" y="876602"/>
                          <a:pt x="-11580" y="816348"/>
                          <a:pt x="0" y="726555"/>
                        </a:cubicBezTo>
                        <a:cubicBezTo>
                          <a:pt x="-39510" y="569856"/>
                          <a:pt x="60621" y="281509"/>
                          <a:pt x="0" y="145315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6B9B3A9A-1C40-4E42-BE54-94CF39034977}"/>
              </a:ext>
            </a:extLst>
          </p:cNvPr>
          <p:cNvCxnSpPr/>
          <p:nvPr/>
        </p:nvCxnSpPr>
        <p:spPr>
          <a:xfrm>
            <a:off x="3466214" y="1605516"/>
            <a:ext cx="1105784" cy="41467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3E3FB1A-75AB-4FC8-AD26-D2914DB5B4E0}"/>
              </a:ext>
            </a:extLst>
          </p:cNvPr>
          <p:cNvSpPr txBox="1"/>
          <p:nvPr/>
        </p:nvSpPr>
        <p:spPr>
          <a:xfrm>
            <a:off x="8623362" y="248705"/>
            <a:ext cx="492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latin typeface="Arial" panose="020B0604020202020204" pitchFamily="34" charset="0"/>
              </a:rPr>
              <a:t>R1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C75FDE-DDED-44C4-9D52-55849329E354}"/>
              </a:ext>
            </a:extLst>
          </p:cNvPr>
          <p:cNvSpPr txBox="1"/>
          <p:nvPr/>
        </p:nvSpPr>
        <p:spPr>
          <a:xfrm>
            <a:off x="8434690" y="169081"/>
            <a:ext cx="492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latin typeface="Arial" panose="020B0604020202020204" pitchFamily="34" charset="0"/>
              </a:rPr>
              <a:t>R2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D118E9-D757-446B-81B4-80BC170C7862}"/>
              </a:ext>
            </a:extLst>
          </p:cNvPr>
          <p:cNvSpPr txBox="1"/>
          <p:nvPr/>
        </p:nvSpPr>
        <p:spPr>
          <a:xfrm>
            <a:off x="8338022" y="385887"/>
            <a:ext cx="492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latin typeface="Arial" panose="020B0604020202020204" pitchFamily="34" charset="0"/>
              </a:rPr>
              <a:t>R3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049796-D8CE-441E-BB08-0B00FB7AC1C5}"/>
              </a:ext>
            </a:extLst>
          </p:cNvPr>
          <p:cNvSpPr txBox="1"/>
          <p:nvPr/>
        </p:nvSpPr>
        <p:spPr>
          <a:xfrm>
            <a:off x="8633995" y="444245"/>
            <a:ext cx="4920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00" b="1" dirty="0">
                <a:latin typeface="Arial" panose="020B0604020202020204" pitchFamily="34" charset="0"/>
              </a:rPr>
              <a:t>R4</a:t>
            </a:r>
          </a:p>
        </p:txBody>
      </p:sp>
    </p:spTree>
    <p:extLst>
      <p:ext uri="{BB962C8B-B14F-4D97-AF65-F5344CB8AC3E}">
        <p14:creationId xmlns:p14="http://schemas.microsoft.com/office/powerpoint/2010/main" val="856591693"/>
      </p:ext>
    </p:extLst>
  </p:cSld>
  <p:clrMapOvr>
    <a:masterClrMapping/>
  </p:clrMapOvr>
</p:sld>
</file>

<file path=ppt/theme/theme1.xml><?xml version="1.0" encoding="utf-8"?>
<a:theme xmlns:a="http://schemas.openxmlformats.org/drawingml/2006/main" name="IITR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TR_template_sudiproy.pptx" id="{E7BE3218-A97E-4E6F-BE9F-92D6192B2CD5}" vid="{3EDE8FBA-E8F1-4B0B-AEA8-7DC234A91A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1717</TotalTime>
  <Words>300</Words>
  <Application>Microsoft Office PowerPoint</Application>
  <PresentationFormat>On-screen Show (4:3)</PresentationFormat>
  <Paragraphs>46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Amasis MT Pro Medium</vt:lpstr>
      <vt:lpstr>Arial</vt:lpstr>
      <vt:lpstr>Arial Nova</vt:lpstr>
      <vt:lpstr>Baskerville Old Face</vt:lpstr>
      <vt:lpstr>Calibri</vt:lpstr>
      <vt:lpstr>Tahoma</vt:lpstr>
      <vt:lpstr>Wingdings</vt:lpstr>
      <vt:lpstr>IITR_PPT_Template</vt:lpstr>
      <vt:lpstr>Comparing the interaction of dry air incursion with monsoon depression using ERA-5 and IMDAA reanalysis datasets</vt:lpstr>
      <vt:lpstr>Objective and methodology </vt:lpstr>
      <vt:lpstr>Key Results and Summary</vt:lpstr>
    </vt:vector>
  </TitlesOfParts>
  <Manager>Dr. Sudip Roy</Manager>
  <Company>IIT Roorkee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IITR PPT Template</dc:subject>
  <dc:creator>Dr. Sudip Roy</dc:creator>
  <cp:lastModifiedBy>Gokul Vishwanathan</cp:lastModifiedBy>
  <cp:revision>193</cp:revision>
  <dcterms:created xsi:type="dcterms:W3CDTF">2015-07-18T13:17:54Z</dcterms:created>
  <dcterms:modified xsi:type="dcterms:W3CDTF">2022-03-11T05:50:26Z</dcterms:modified>
  <cp:version>v1</cp:version>
</cp:coreProperties>
</file>